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0"/>
  </p:notesMasterIdLst>
  <p:sldIdLst>
    <p:sldId id="272" r:id="rId2"/>
    <p:sldId id="267" r:id="rId3"/>
    <p:sldId id="261" r:id="rId4"/>
    <p:sldId id="262" r:id="rId5"/>
    <p:sldId id="263" r:id="rId6"/>
    <p:sldId id="264" r:id="rId7"/>
    <p:sldId id="265" r:id="rId8"/>
    <p:sldId id="266" r:id="rId9"/>
    <p:sldId id="273" r:id="rId10"/>
    <p:sldId id="274" r:id="rId11"/>
    <p:sldId id="269" r:id="rId12"/>
    <p:sldId id="268" r:id="rId13"/>
    <p:sldId id="275" r:id="rId14"/>
    <p:sldId id="271" r:id="rId15"/>
    <p:sldId id="270" r:id="rId16"/>
    <p:sldId id="276" r:id="rId17"/>
    <p:sldId id="281" r:id="rId18"/>
    <p:sldId id="277" r:id="rId19"/>
    <p:sldId id="278" r:id="rId20"/>
    <p:sldId id="279" r:id="rId21"/>
    <p:sldId id="280" r:id="rId22"/>
    <p:sldId id="282" r:id="rId23"/>
    <p:sldId id="256" r:id="rId24"/>
    <p:sldId id="257" r:id="rId25"/>
    <p:sldId id="260" r:id="rId26"/>
    <p:sldId id="283" r:id="rId27"/>
    <p:sldId id="258" r:id="rId28"/>
    <p:sldId id="259" r:id="rId2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B97BC4-4A33-43FA-A208-92CDE617ACBA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22D500-041C-489A-98CC-8569D06D938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588105E-B0B7-4D7D-9738-AEBC934EBACE}" type="slidenum">
              <a:rPr lang="ru-RU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 smtClean="0">
              <a:latin typeface="Arial" charset="0"/>
              <a:cs typeface="Arial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31BE15-9F68-4ED7-A019-CE8944DD6CB5}" type="slidenum">
              <a:rPr lang="ru-RU"/>
              <a:pPr/>
              <a:t>17</a:t>
            </a:fld>
            <a:endParaRPr lang="ru-RU"/>
          </a:p>
        </p:txBody>
      </p:sp>
      <p:sp>
        <p:nvSpPr>
          <p:cNvPr id="757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D3C3EF-91FD-4AAD-B0D8-E852CE529288}" type="slidenum">
              <a:rPr lang="ru-RU"/>
              <a:pPr/>
              <a:t>22</a:t>
            </a:fld>
            <a:endParaRPr lang="ru-RU"/>
          </a:p>
        </p:txBody>
      </p:sp>
      <p:sp>
        <p:nvSpPr>
          <p:cNvPr id="798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gi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549275"/>
            <a:ext cx="6767513" cy="4937125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dirty="0"/>
              <a:t>  </a:t>
            </a:r>
            <a:r>
              <a:rPr lang="ru-RU" sz="4400" b="1" dirty="0">
                <a:solidFill>
                  <a:srgbClr val="002060"/>
                </a:solidFill>
              </a:rPr>
              <a:t>«Недостаточно лишь понять задачу, необходимо желание решить её.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4800" b="1" dirty="0"/>
              <a:t>  </a:t>
            </a:r>
            <a:r>
              <a:rPr lang="ru-RU" sz="4800" b="1" dirty="0">
                <a:solidFill>
                  <a:srgbClr val="C00000"/>
                </a:solidFill>
              </a:rPr>
              <a:t>Где есть желание, найдётся путь!»</a:t>
            </a:r>
            <a:endParaRPr lang="ru-RU" sz="4800" dirty="0">
              <a:solidFill>
                <a:srgbClr val="C00000"/>
              </a:solidFill>
            </a:endParaRPr>
          </a:p>
          <a:p>
            <a:pPr marL="274320" indent="-274320" algn="r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4800" dirty="0"/>
              <a:t>Д. Пойа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0F80A6-4ED8-42FB-8FF2-4573D394F32E}" type="slidenum">
              <a:rPr lang="ru-RU"/>
              <a:pPr>
                <a:defRPr/>
              </a:pPr>
              <a:t>10</a:t>
            </a:fld>
            <a:endParaRPr lang="ru-RU"/>
          </a:p>
        </p:txBody>
      </p:sp>
      <p:sp>
        <p:nvSpPr>
          <p:cNvPr id="8195" name="WordArt 5"/>
          <p:cNvSpPr>
            <a:spLocks noChangeArrowheads="1" noChangeShapeType="1" noTextEdit="1"/>
          </p:cNvSpPr>
          <p:nvPr/>
        </p:nvSpPr>
        <p:spPr bwMode="auto">
          <a:xfrm rot="-775069">
            <a:off x="1827213" y="1755775"/>
            <a:ext cx="5503862" cy="15986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400" b="1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Задачи на движение объектов </a:t>
            </a:r>
          </a:p>
          <a:p>
            <a:pPr algn="ctr"/>
            <a:r>
              <a:rPr lang="ru-RU" sz="2400" b="1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навстречу друг другу</a:t>
            </a:r>
          </a:p>
        </p:txBody>
      </p:sp>
      <p:sp>
        <p:nvSpPr>
          <p:cNvPr id="8196" name="Text Box 6"/>
          <p:cNvSpPr txBox="1">
            <a:spLocks noChangeArrowheads="1"/>
          </p:cNvSpPr>
          <p:nvPr/>
        </p:nvSpPr>
        <p:spPr bwMode="auto">
          <a:xfrm>
            <a:off x="914400" y="8382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 dirty="0">
                <a:solidFill>
                  <a:srgbClr val="C00000"/>
                </a:solidFill>
              </a:rPr>
              <a:t>Ситуация первая</a:t>
            </a:r>
          </a:p>
        </p:txBody>
      </p:sp>
      <p:sp>
        <p:nvSpPr>
          <p:cNvPr id="8197" name="Line 7"/>
          <p:cNvSpPr>
            <a:spLocks noChangeShapeType="1"/>
          </p:cNvSpPr>
          <p:nvPr/>
        </p:nvSpPr>
        <p:spPr bwMode="auto">
          <a:xfrm>
            <a:off x="3048000" y="5105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8" name="Line 9"/>
          <p:cNvSpPr>
            <a:spLocks noChangeShapeType="1"/>
          </p:cNvSpPr>
          <p:nvPr/>
        </p:nvSpPr>
        <p:spPr bwMode="auto">
          <a:xfrm>
            <a:off x="3048000" y="4800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9" name="Line 11"/>
          <p:cNvSpPr>
            <a:spLocks noChangeShapeType="1"/>
          </p:cNvSpPr>
          <p:nvPr/>
        </p:nvSpPr>
        <p:spPr bwMode="auto">
          <a:xfrm>
            <a:off x="7772400" y="4800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0" name="Line 12"/>
          <p:cNvSpPr>
            <a:spLocks noChangeShapeType="1"/>
          </p:cNvSpPr>
          <p:nvPr/>
        </p:nvSpPr>
        <p:spPr bwMode="auto">
          <a:xfrm>
            <a:off x="3048000" y="4800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01" name="Line 13"/>
          <p:cNvSpPr>
            <a:spLocks noChangeShapeType="1"/>
          </p:cNvSpPr>
          <p:nvPr/>
        </p:nvSpPr>
        <p:spPr bwMode="auto">
          <a:xfrm flipH="1">
            <a:off x="6400800" y="4800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02" name="Text Box 14"/>
          <p:cNvSpPr txBox="1">
            <a:spLocks noChangeArrowheads="1"/>
          </p:cNvSpPr>
          <p:nvPr/>
        </p:nvSpPr>
        <p:spPr bwMode="auto">
          <a:xfrm>
            <a:off x="2590800" y="4876800"/>
            <a:ext cx="45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dirty="0"/>
              <a:t>А</a:t>
            </a:r>
          </a:p>
        </p:txBody>
      </p:sp>
      <p:sp>
        <p:nvSpPr>
          <p:cNvPr id="8203" name="Text Box 15"/>
          <p:cNvSpPr txBox="1">
            <a:spLocks noChangeArrowheads="1"/>
          </p:cNvSpPr>
          <p:nvPr/>
        </p:nvSpPr>
        <p:spPr bwMode="auto">
          <a:xfrm>
            <a:off x="7794625" y="51054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В</a:t>
            </a:r>
          </a:p>
        </p:txBody>
      </p:sp>
      <p:sp>
        <p:nvSpPr>
          <p:cNvPr id="8204" name="Text Box 16"/>
          <p:cNvSpPr txBox="1">
            <a:spLocks noChangeArrowheads="1"/>
          </p:cNvSpPr>
          <p:nvPr/>
        </p:nvSpPr>
        <p:spPr bwMode="auto">
          <a:xfrm>
            <a:off x="7772400" y="48768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/>
              <a:t>В</a:t>
            </a:r>
          </a:p>
        </p:txBody>
      </p:sp>
      <p:sp>
        <p:nvSpPr>
          <p:cNvPr id="8205" name="Text Box 18"/>
          <p:cNvSpPr txBox="1">
            <a:spLocks noChangeArrowheads="1"/>
          </p:cNvSpPr>
          <p:nvPr/>
        </p:nvSpPr>
        <p:spPr bwMode="auto">
          <a:xfrm>
            <a:off x="3124200" y="43434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18 км/ч.</a:t>
            </a:r>
          </a:p>
        </p:txBody>
      </p:sp>
      <p:sp>
        <p:nvSpPr>
          <p:cNvPr id="8206" name="Text Box 19"/>
          <p:cNvSpPr txBox="1">
            <a:spLocks noChangeArrowheads="1"/>
          </p:cNvSpPr>
          <p:nvPr/>
        </p:nvSpPr>
        <p:spPr bwMode="auto">
          <a:xfrm>
            <a:off x="6400800" y="43434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60 км/ч.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Блок-схема: перфолента 31"/>
          <p:cNvSpPr/>
          <p:nvPr/>
        </p:nvSpPr>
        <p:spPr>
          <a:xfrm>
            <a:off x="3657600" y="3124200"/>
            <a:ext cx="914400" cy="83820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411" name="Rectangle 6"/>
          <p:cNvSpPr>
            <a:spLocks noChangeArrowheads="1"/>
          </p:cNvSpPr>
          <p:nvPr/>
        </p:nvSpPr>
        <p:spPr bwMode="auto">
          <a:xfrm rot="-356004">
            <a:off x="-673100" y="4184650"/>
            <a:ext cx="10494963" cy="644525"/>
          </a:xfrm>
          <a:prstGeom prst="rect">
            <a:avLst/>
          </a:prstGeom>
          <a:gradFill rotWithShape="1">
            <a:gsLst>
              <a:gs pos="0">
                <a:srgbClr val="EAEAEA"/>
              </a:gs>
              <a:gs pos="50000">
                <a:srgbClr val="B2B2B2"/>
              </a:gs>
              <a:gs pos="100000">
                <a:srgbClr val="EAEAEA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9600" b="1">
              <a:latin typeface="Times New Roman" pitchFamily="18" charset="0"/>
            </a:endParaRPr>
          </a:p>
        </p:txBody>
      </p:sp>
      <p:cxnSp>
        <p:nvCxnSpPr>
          <p:cNvPr id="127" name="Прямая соединительная линия 126"/>
          <p:cNvCxnSpPr/>
          <p:nvPr/>
        </p:nvCxnSpPr>
        <p:spPr>
          <a:xfrm rot="10800000" flipH="1">
            <a:off x="-571500" y="4000500"/>
            <a:ext cx="9902825" cy="1023938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8" name="Рисунок 127" descr="19.gif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0" y="3000375"/>
            <a:ext cx="1857375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9" name="Рисунок 128" descr="16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1310043" flipH="1">
            <a:off x="-2570163" y="4391025"/>
            <a:ext cx="2532063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1" name="Прямая со стрелкой 130"/>
          <p:cNvCxnSpPr/>
          <p:nvPr/>
        </p:nvCxnSpPr>
        <p:spPr>
          <a:xfrm rot="10800000" flipV="1">
            <a:off x="7215188" y="3000375"/>
            <a:ext cx="1571625" cy="142875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Прямая со стрелкой 132"/>
          <p:cNvCxnSpPr/>
          <p:nvPr/>
        </p:nvCxnSpPr>
        <p:spPr>
          <a:xfrm flipV="1">
            <a:off x="285750" y="3571875"/>
            <a:ext cx="1571625" cy="142875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Левая фигурная скобка 135"/>
          <p:cNvSpPr/>
          <p:nvPr/>
        </p:nvSpPr>
        <p:spPr>
          <a:xfrm rot="15921751">
            <a:off x="4526756" y="1624807"/>
            <a:ext cx="642937" cy="6953250"/>
          </a:xfrm>
          <a:prstGeom prst="leftBrace">
            <a:avLst>
              <a:gd name="adj1" fmla="val 266346"/>
              <a:gd name="adj2" fmla="val 50742"/>
            </a:avLst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7" name="TextBox 136"/>
          <p:cNvSpPr txBox="1"/>
          <p:nvPr/>
        </p:nvSpPr>
        <p:spPr>
          <a:xfrm>
            <a:off x="3786188" y="5286375"/>
            <a:ext cx="1973262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360 км</a:t>
            </a:r>
          </a:p>
        </p:txBody>
      </p:sp>
      <p:sp>
        <p:nvSpPr>
          <p:cNvPr id="138" name="TextBox 137"/>
          <p:cNvSpPr txBox="1"/>
          <p:nvPr/>
        </p:nvSpPr>
        <p:spPr>
          <a:xfrm rot="21308241">
            <a:off x="314325" y="2652713"/>
            <a:ext cx="2259013" cy="7064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110 км/ч</a:t>
            </a:r>
          </a:p>
        </p:txBody>
      </p:sp>
      <p:sp>
        <p:nvSpPr>
          <p:cNvPr id="139" name="TextBox 138"/>
          <p:cNvSpPr txBox="1"/>
          <p:nvPr/>
        </p:nvSpPr>
        <p:spPr>
          <a:xfrm rot="21266113">
            <a:off x="7140575" y="2236788"/>
            <a:ext cx="1973263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70 км/ч</a:t>
            </a:r>
          </a:p>
        </p:txBody>
      </p:sp>
      <p:sp>
        <p:nvSpPr>
          <p:cNvPr id="140" name="TextBox 139"/>
          <p:cNvSpPr txBox="1"/>
          <p:nvPr/>
        </p:nvSpPr>
        <p:spPr>
          <a:xfrm>
            <a:off x="3657600" y="3124200"/>
            <a:ext cx="1214438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 ч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428625" y="500063"/>
            <a:ext cx="8299450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Одновременно из двух городов навстречу друг другу выехали два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автомобиля. Один ехал со скоростью 70 км/ч, а другой – 110 км/ч.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Через сколько времени они встретятся, если расстояние между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городами  360 км?</a:t>
            </a:r>
          </a:p>
        </p:txBody>
      </p:sp>
      <p:sp>
        <p:nvSpPr>
          <p:cNvPr id="146" name="TextBox 145"/>
          <p:cNvSpPr txBox="1">
            <a:spLocks noChangeArrowheads="1"/>
          </p:cNvSpPr>
          <p:nvPr/>
        </p:nvSpPr>
        <p:spPr bwMode="auto">
          <a:xfrm>
            <a:off x="4357688" y="2000250"/>
            <a:ext cx="64293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6786563" y="1928813"/>
            <a:ext cx="2571750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180 км/ч</a:t>
            </a:r>
          </a:p>
        </p:txBody>
      </p:sp>
      <p:sp>
        <p:nvSpPr>
          <p:cNvPr id="148" name="TextBox 147"/>
          <p:cNvSpPr txBox="1">
            <a:spLocks noChangeArrowheads="1"/>
          </p:cNvSpPr>
          <p:nvPr/>
        </p:nvSpPr>
        <p:spPr bwMode="auto">
          <a:xfrm>
            <a:off x="7643813" y="5214938"/>
            <a:ext cx="35718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149" name="TextBox 148"/>
          <p:cNvSpPr txBox="1">
            <a:spLocks noChangeArrowheads="1"/>
          </p:cNvSpPr>
          <p:nvPr/>
        </p:nvSpPr>
        <p:spPr bwMode="auto">
          <a:xfrm>
            <a:off x="5429250" y="5143500"/>
            <a:ext cx="35718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8143875" y="5357813"/>
            <a:ext cx="714375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2ч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4572000" y="3200400"/>
            <a:ext cx="2286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36994E-6 L -0.24722 0.0247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4" y="1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5.78035E-8 L 0.31961 -0.0557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" y="-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795 -0.07492 L 0.03681 -0.13688 C 0.05052 -0.15098 0.07084 -0.15861 0.09202 -0.15861 C 0.11615 -0.15861 0.13542 -0.15098 0.14913 -0.13688 L 0.21407 -0.07492 " pathEditMode="relative" rAng="0" ptsTypes="FffFF">
                                      <p:cBhvr>
                                        <p:cTn id="41" dur="2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" y="-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372 -0.03514 L -0.11511 -0.09757 C -0.12587 -0.11144 -0.14184 -0.11907 -0.15869 -0.11907 C -0.17778 -0.11907 -0.19323 -0.11144 -0.204 -0.09757 L -0.25487 -0.03514 " pathEditMode="relative" rAng="0" ptsTypes="FffFF">
                                      <p:cBhvr>
                                        <p:cTn id="45" dur="2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" y="-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757 0.04578 C 0.02101 0.237 -0.05486 0.42867 -0.09409 0.50451 C -0.13333 0.58058 -0.13646 0.53989 -0.13871 0.50012 " pathEditMode="relative" rAng="0" ptsTypes="aaA">
                                      <p:cBhvr>
                                        <p:cTn id="59" dur="2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" y="2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800" decel="100000"/>
                                        <p:tgtEl>
                                          <p:spTgt spid="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" grpId="0" animBg="1"/>
      <p:bldP spid="138" grpId="0"/>
      <p:bldP spid="139" grpId="0"/>
      <p:bldP spid="146" grpId="0"/>
      <p:bldP spid="147" grpId="0"/>
      <p:bldP spid="147" grpId="1"/>
      <p:bldP spid="148" grpId="0"/>
      <p:bldP spid="14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676400"/>
            <a:ext cx="8229600" cy="2133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Скорость сближения</a:t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57188" y="4357688"/>
            <a:ext cx="7715250" cy="158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642938" y="3786188"/>
            <a:ext cx="1357312" cy="15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0800000">
            <a:off x="6143625" y="3786188"/>
            <a:ext cx="1571625" cy="15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7431088" y="4070350"/>
            <a:ext cx="569912" cy="1588"/>
          </a:xfrm>
          <a:prstGeom prst="line">
            <a:avLst/>
          </a:prstGeom>
          <a:ln w="28575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203" name="TextBox 18"/>
          <p:cNvSpPr txBox="1">
            <a:spLocks noChangeArrowheads="1"/>
          </p:cNvSpPr>
          <p:nvPr/>
        </p:nvSpPr>
        <p:spPr bwMode="auto">
          <a:xfrm>
            <a:off x="533400" y="3352800"/>
            <a:ext cx="7215188" cy="26971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onstantia" pitchFamily="18" charset="0"/>
              </a:rPr>
              <a:t>      15 км/ч                                                           17 км/ч</a:t>
            </a:r>
          </a:p>
          <a:p>
            <a:endParaRPr lang="ru-RU" sz="2400" b="1">
              <a:latin typeface="Constantia" pitchFamily="18" charset="0"/>
            </a:endParaRPr>
          </a:p>
          <a:p>
            <a:endParaRPr lang="ru-RU" sz="2400" b="1">
              <a:latin typeface="Constantia" pitchFamily="18" charset="0"/>
            </a:endParaRPr>
          </a:p>
          <a:p>
            <a:endParaRPr lang="ru-RU" sz="2400" b="1">
              <a:latin typeface="Constantia" pitchFamily="18" charset="0"/>
            </a:endParaRPr>
          </a:p>
          <a:p>
            <a:endParaRPr lang="ru-RU" sz="2400" b="1">
              <a:latin typeface="Constantia" pitchFamily="18" charset="0"/>
            </a:endParaRPr>
          </a:p>
          <a:p>
            <a:r>
              <a:rPr lang="ru-RU" sz="2400" b="1">
                <a:solidFill>
                  <a:srgbClr val="FF0000"/>
                </a:solidFill>
                <a:latin typeface="Constantia" pitchFamily="18" charset="0"/>
              </a:rPr>
              <a:t>Скорость сближения равна  15+17=32 км/ч</a:t>
            </a:r>
          </a:p>
          <a:p>
            <a:r>
              <a:rPr lang="ru-RU" sz="2400" b="1">
                <a:latin typeface="Constantia" pitchFamily="18" charset="0"/>
              </a:rPr>
              <a:t>                                      </a:t>
            </a:r>
            <a:endParaRPr lang="ru-RU" sz="2800">
              <a:latin typeface="Constantia" pitchFamily="18" charset="0"/>
            </a:endParaRPr>
          </a:p>
        </p:txBody>
      </p:sp>
      <p:pic>
        <p:nvPicPr>
          <p:cNvPr id="8209" name="Picture 17" descr="C:\Documents and Settings\Игорь и Славян\Рабочий стол\Анимашки\08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786578" y="2714620"/>
            <a:ext cx="1333505" cy="571502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</p:pic>
      <p:pic>
        <p:nvPicPr>
          <p:cNvPr id="15369" name="Picture 18" descr="C:\Documents and Settings\Игорь и Славян\Рабочий стол\Анимашки\08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5" y="2571750"/>
            <a:ext cx="13335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0" name="Прямая соединительная линия 29"/>
          <p:cNvCxnSpPr/>
          <p:nvPr/>
        </p:nvCxnSpPr>
        <p:spPr>
          <a:xfrm rot="5400000" flipH="1" flipV="1">
            <a:off x="356394" y="4072731"/>
            <a:ext cx="5715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7F3EDF-E8B8-4284-8ECF-D365109E082D}" type="slidenum">
              <a:rPr lang="ru-RU"/>
              <a:pPr>
                <a:defRPr/>
              </a:pPr>
              <a:t>13</a:t>
            </a:fld>
            <a:endParaRPr lang="ru-RU"/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562600" y="152400"/>
            <a:ext cx="3124200" cy="484188"/>
          </a:xfrm>
        </p:spPr>
        <p:txBody>
          <a:bodyPr/>
          <a:lstStyle/>
          <a:p>
            <a:pPr algn="r" eaLnBrk="1" hangingPunct="1">
              <a:defRPr/>
            </a:pPr>
            <a:r>
              <a:rPr lang="ru-RU" sz="2400" b="1" i="1" dirty="0" smtClean="0">
                <a:solidFill>
                  <a:srgbClr val="C00000"/>
                </a:solidFill>
              </a:rPr>
              <a:t>Ситуация вторая</a:t>
            </a:r>
          </a:p>
        </p:txBody>
      </p:sp>
      <p:sp>
        <p:nvSpPr>
          <p:cNvPr id="13316" name="WordArt 3"/>
          <p:cNvSpPr>
            <a:spLocks noChangeArrowheads="1" noChangeShapeType="1" noTextEdit="1"/>
          </p:cNvSpPr>
          <p:nvPr/>
        </p:nvSpPr>
        <p:spPr bwMode="auto">
          <a:xfrm rot="-439460">
            <a:off x="457200" y="1219200"/>
            <a:ext cx="7883525" cy="2120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2500"/>
              </a:avLst>
            </a:prstTxWarp>
          </a:bodyPr>
          <a:lstStyle/>
          <a:p>
            <a:pPr algn="ctr"/>
            <a:r>
              <a:rPr lang="ru-RU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"/>
                <a:cs typeface="Arial"/>
              </a:rPr>
              <a:t>Задачи на движение </a:t>
            </a:r>
          </a:p>
          <a:p>
            <a:pPr algn="ctr"/>
            <a:r>
              <a:rPr lang="ru-RU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"/>
                <a:cs typeface="Arial"/>
              </a:rPr>
              <a:t> в противоположных направлениях</a:t>
            </a:r>
          </a:p>
        </p:txBody>
      </p:sp>
      <p:sp>
        <p:nvSpPr>
          <p:cNvPr id="13317" name="Line 4"/>
          <p:cNvSpPr>
            <a:spLocks noChangeShapeType="1"/>
          </p:cNvSpPr>
          <p:nvPr/>
        </p:nvSpPr>
        <p:spPr bwMode="auto">
          <a:xfrm>
            <a:off x="3429000" y="5638800"/>
            <a:ext cx="510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18" name="Line 5"/>
          <p:cNvSpPr>
            <a:spLocks noChangeShapeType="1"/>
          </p:cNvSpPr>
          <p:nvPr/>
        </p:nvSpPr>
        <p:spPr bwMode="auto">
          <a:xfrm>
            <a:off x="3429000" y="4495800"/>
            <a:ext cx="495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19" name="Line 6"/>
          <p:cNvSpPr>
            <a:spLocks noChangeShapeType="1"/>
          </p:cNvSpPr>
          <p:nvPr/>
        </p:nvSpPr>
        <p:spPr bwMode="auto">
          <a:xfrm flipV="1">
            <a:off x="5791200" y="4038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0" name="Line 7"/>
          <p:cNvSpPr>
            <a:spLocks noChangeShapeType="1"/>
          </p:cNvSpPr>
          <p:nvPr/>
        </p:nvSpPr>
        <p:spPr bwMode="auto">
          <a:xfrm>
            <a:off x="5867400" y="4191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21" name="Line 8"/>
          <p:cNvSpPr>
            <a:spLocks noChangeShapeType="1"/>
          </p:cNvSpPr>
          <p:nvPr/>
        </p:nvSpPr>
        <p:spPr bwMode="auto">
          <a:xfrm flipH="1">
            <a:off x="4572000" y="41910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22" name="Line 9"/>
          <p:cNvSpPr>
            <a:spLocks noChangeShapeType="1"/>
          </p:cNvSpPr>
          <p:nvPr/>
        </p:nvSpPr>
        <p:spPr bwMode="auto">
          <a:xfrm>
            <a:off x="5181600" y="5334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3" name="Line 10"/>
          <p:cNvSpPr>
            <a:spLocks noChangeShapeType="1"/>
          </p:cNvSpPr>
          <p:nvPr/>
        </p:nvSpPr>
        <p:spPr bwMode="auto">
          <a:xfrm>
            <a:off x="6553200" y="5257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4" name="Line 11"/>
          <p:cNvSpPr>
            <a:spLocks noChangeShapeType="1"/>
          </p:cNvSpPr>
          <p:nvPr/>
        </p:nvSpPr>
        <p:spPr bwMode="auto">
          <a:xfrm>
            <a:off x="6553200" y="5410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25" name="Line 12"/>
          <p:cNvSpPr>
            <a:spLocks noChangeShapeType="1"/>
          </p:cNvSpPr>
          <p:nvPr/>
        </p:nvSpPr>
        <p:spPr bwMode="auto">
          <a:xfrm flipH="1">
            <a:off x="4191000" y="5334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26" name="Text Box 13"/>
          <p:cNvSpPr txBox="1">
            <a:spLocks noChangeArrowheads="1"/>
          </p:cNvSpPr>
          <p:nvPr/>
        </p:nvSpPr>
        <p:spPr bwMode="auto">
          <a:xfrm>
            <a:off x="2971800" y="42672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1.</a:t>
            </a:r>
          </a:p>
        </p:txBody>
      </p:sp>
      <p:sp>
        <p:nvSpPr>
          <p:cNvPr id="13327" name="Text Box 14"/>
          <p:cNvSpPr txBox="1">
            <a:spLocks noChangeArrowheads="1"/>
          </p:cNvSpPr>
          <p:nvPr/>
        </p:nvSpPr>
        <p:spPr bwMode="auto">
          <a:xfrm>
            <a:off x="2971800" y="54102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2.</a:t>
            </a:r>
          </a:p>
        </p:txBody>
      </p:sp>
      <p:sp>
        <p:nvSpPr>
          <p:cNvPr id="13328" name="Text Box 15"/>
          <p:cNvSpPr txBox="1">
            <a:spLocks noChangeArrowheads="1"/>
          </p:cNvSpPr>
          <p:nvPr/>
        </p:nvSpPr>
        <p:spPr bwMode="auto">
          <a:xfrm>
            <a:off x="4495800" y="38100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72 км/ч.</a:t>
            </a:r>
          </a:p>
        </p:txBody>
      </p:sp>
      <p:sp>
        <p:nvSpPr>
          <p:cNvPr id="13329" name="Text Box 16"/>
          <p:cNvSpPr txBox="1">
            <a:spLocks noChangeArrowheads="1"/>
          </p:cNvSpPr>
          <p:nvPr/>
        </p:nvSpPr>
        <p:spPr bwMode="auto">
          <a:xfrm>
            <a:off x="6019800" y="38100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58 км/ч.</a:t>
            </a:r>
          </a:p>
        </p:txBody>
      </p:sp>
      <p:sp>
        <p:nvSpPr>
          <p:cNvPr id="13330" name="Text Box 17"/>
          <p:cNvSpPr txBox="1">
            <a:spLocks noChangeArrowheads="1"/>
          </p:cNvSpPr>
          <p:nvPr/>
        </p:nvSpPr>
        <p:spPr bwMode="auto">
          <a:xfrm>
            <a:off x="4191000" y="50292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45 км/ч.</a:t>
            </a:r>
          </a:p>
        </p:txBody>
      </p:sp>
      <p:sp>
        <p:nvSpPr>
          <p:cNvPr id="13331" name="Text Box 18"/>
          <p:cNvSpPr txBox="1">
            <a:spLocks noChangeArrowheads="1"/>
          </p:cNvSpPr>
          <p:nvPr/>
        </p:nvSpPr>
        <p:spPr bwMode="auto">
          <a:xfrm>
            <a:off x="6629400" y="50292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52 км/ч.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Две машины едут в противоположных направлениях. Скорость первой машины 80 км/ч. Скорость второй машины 90 км/ч. На каком расстоянии они будут через 2 часа?</a:t>
            </a:r>
            <a:endParaRPr lang="ru-RU" sz="2000" b="1" dirty="0">
              <a:solidFill>
                <a:srgbClr val="7030A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1" name="Содержимое 30" descr="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86000" y="3048000"/>
            <a:ext cx="1895475" cy="1219200"/>
          </a:xfrm>
        </p:spPr>
      </p:pic>
      <p:sp>
        <p:nvSpPr>
          <p:cNvPr id="4" name="Прямоугольник 3"/>
          <p:cNvSpPr/>
          <p:nvPr/>
        </p:nvSpPr>
        <p:spPr>
          <a:xfrm>
            <a:off x="0" y="3581400"/>
            <a:ext cx="9144000" cy="76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28600" y="3962400"/>
            <a:ext cx="381000" cy="460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914400" y="3962400"/>
            <a:ext cx="381000" cy="460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676400" y="3962400"/>
            <a:ext cx="381000" cy="460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438400" y="3962400"/>
            <a:ext cx="381000" cy="460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200400" y="3962400"/>
            <a:ext cx="381000" cy="460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114800" y="3962400"/>
            <a:ext cx="381000" cy="460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953000" y="3962400"/>
            <a:ext cx="381000" cy="460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791200" y="3962400"/>
            <a:ext cx="381000" cy="460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705600" y="3962400"/>
            <a:ext cx="381000" cy="460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7543800" y="3962400"/>
            <a:ext cx="381000" cy="460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382000" y="3962400"/>
            <a:ext cx="381000" cy="460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4343400" y="2209800"/>
            <a:ext cx="1524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Волна 19"/>
          <p:cNvSpPr/>
          <p:nvPr/>
        </p:nvSpPr>
        <p:spPr>
          <a:xfrm>
            <a:off x="3276600" y="2133600"/>
            <a:ext cx="1066800" cy="83820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 </a:t>
            </a:r>
          </a:p>
        </p:txBody>
      </p:sp>
      <p:cxnSp>
        <p:nvCxnSpPr>
          <p:cNvPr id="22" name="Прямая со стрелкой 21"/>
          <p:cNvCxnSpPr/>
          <p:nvPr/>
        </p:nvCxnSpPr>
        <p:spPr>
          <a:xfrm rot="10800000" flipV="1">
            <a:off x="1371600" y="2209800"/>
            <a:ext cx="1447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5029200" y="2209800"/>
            <a:ext cx="1371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Правая фигурная скобка 29"/>
          <p:cNvSpPr/>
          <p:nvPr/>
        </p:nvSpPr>
        <p:spPr>
          <a:xfrm rot="5400000">
            <a:off x="4133850" y="438150"/>
            <a:ext cx="876300" cy="8839200"/>
          </a:xfrm>
          <a:prstGeom prst="rightBrace">
            <a:avLst>
              <a:gd name="adj1" fmla="val 68878"/>
              <a:gd name="adj2" fmla="val 50000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32" name="Рисунок 31" descr="u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971800"/>
            <a:ext cx="2159000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1447800" y="1600200"/>
            <a:ext cx="14525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7030A0"/>
                </a:solidFill>
                <a:latin typeface="Corbel" pitchFamily="34" charset="0"/>
              </a:rPr>
              <a:t>80 км/ч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5105400" y="1600200"/>
            <a:ext cx="14525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7030A0"/>
                </a:solidFill>
                <a:latin typeface="Corbel" pitchFamily="34" charset="0"/>
              </a:rPr>
              <a:t>90 км/ч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4419600" y="5410200"/>
            <a:ext cx="3508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Corbel" pitchFamily="34" charset="0"/>
              </a:rPr>
              <a:t>?</a:t>
            </a:r>
          </a:p>
        </p:txBody>
      </p:sp>
      <p:sp>
        <p:nvSpPr>
          <p:cNvPr id="36" name="Плюс 35"/>
          <p:cNvSpPr/>
          <p:nvPr/>
        </p:nvSpPr>
        <p:spPr>
          <a:xfrm>
            <a:off x="3733800" y="1524000"/>
            <a:ext cx="457200" cy="457200"/>
          </a:xfrm>
          <a:prstGeom prst="mathPlus">
            <a:avLst>
              <a:gd name="adj1" fmla="val 1152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7" name="Равно 36"/>
          <p:cNvSpPr/>
          <p:nvPr/>
        </p:nvSpPr>
        <p:spPr>
          <a:xfrm>
            <a:off x="6019800" y="1676400"/>
            <a:ext cx="533400" cy="76200"/>
          </a:xfrm>
          <a:prstGeom prst="mathEqual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8" name="Равно 37"/>
          <p:cNvSpPr/>
          <p:nvPr/>
        </p:nvSpPr>
        <p:spPr>
          <a:xfrm>
            <a:off x="6019800" y="1828800"/>
            <a:ext cx="533400" cy="76200"/>
          </a:xfrm>
          <a:prstGeom prst="mathEqual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6629400" y="1600200"/>
            <a:ext cx="16383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FF0000"/>
                </a:solidFill>
                <a:latin typeface="Corbel" pitchFamily="34" charset="0"/>
              </a:rPr>
              <a:t>170 км</a:t>
            </a:r>
            <a:r>
              <a:rPr lang="en-US" sz="2800" b="1">
                <a:solidFill>
                  <a:srgbClr val="FF0000"/>
                </a:solidFill>
                <a:latin typeface="Gill Sans MT" pitchFamily="34" charset="0"/>
              </a:rPr>
              <a:t>/</a:t>
            </a:r>
            <a:r>
              <a:rPr lang="ru-RU" sz="2800" b="1">
                <a:solidFill>
                  <a:srgbClr val="FF0000"/>
                </a:solidFill>
                <a:latin typeface="Corbel" pitchFamily="34" charset="0"/>
              </a:rPr>
              <a:t>ч</a:t>
            </a:r>
          </a:p>
        </p:txBody>
      </p:sp>
      <p:sp>
        <p:nvSpPr>
          <p:cNvPr id="40" name="Равно 39"/>
          <p:cNvSpPr/>
          <p:nvPr/>
        </p:nvSpPr>
        <p:spPr>
          <a:xfrm>
            <a:off x="3886200" y="5715000"/>
            <a:ext cx="533400" cy="76200"/>
          </a:xfrm>
          <a:prstGeom prst="mathEqual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41" name="Равно 40"/>
          <p:cNvSpPr/>
          <p:nvPr/>
        </p:nvSpPr>
        <p:spPr>
          <a:xfrm>
            <a:off x="3886200" y="5562600"/>
            <a:ext cx="533400" cy="76200"/>
          </a:xfrm>
          <a:prstGeom prst="mathEqual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3505200" y="2286000"/>
            <a:ext cx="660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7030A0"/>
                </a:solidFill>
                <a:latin typeface="Corbel" pitchFamily="34" charset="0"/>
              </a:rPr>
              <a:t>2 ч</a:t>
            </a:r>
          </a:p>
        </p:txBody>
      </p:sp>
      <p:sp>
        <p:nvSpPr>
          <p:cNvPr id="44" name="Блок-схема: узел 43"/>
          <p:cNvSpPr/>
          <p:nvPr/>
        </p:nvSpPr>
        <p:spPr>
          <a:xfrm>
            <a:off x="2895600" y="5562600"/>
            <a:ext cx="152400" cy="15240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4495800" y="5410200"/>
            <a:ext cx="13223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FF0000"/>
                </a:solidFill>
                <a:latin typeface="Corbel" pitchFamily="34" charset="0"/>
              </a:rPr>
              <a:t>340 км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3.88889E-6 -4.81481E-6 L 0.09757 -0.00439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" y="-2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3.88889E-6 -4.81481E-6 L -0.08576 -0.00439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3.61111E-6 -4.81481E-6 L -0.59566 0.55116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8" y="2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33333E-6 L -0.04202 0.45092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" y="2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20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8" dur="8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9" dur="8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8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33333E-6 L -0.42032 -3.33333E-6 " pathEditMode="relative" rAng="0" ptsTypes="AA">
                                      <p:cBhvr>
                                        <p:cTn id="11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0" y="0"/>
                                    </p:animMotion>
                                  </p:childTnLst>
                                </p:cTn>
                              </p:par>
                              <p:par>
                                <p:cTn id="11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48148E-6 L 0.46527 0.00231 " pathEditMode="relative" rAng="0" ptsTypes="AA">
                                      <p:cBhvr>
                                        <p:cTn id="11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3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build="allAtOnce"/>
      <p:bldP spid="39" grpId="0" build="allAtOnce"/>
      <p:bldP spid="42" grpId="0"/>
      <p:bldP spid="4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Скорость удаления</a:t>
            </a:r>
            <a:endParaRPr lang="ru-RU" b="1" dirty="0"/>
          </a:p>
        </p:txBody>
      </p:sp>
      <p:pic>
        <p:nvPicPr>
          <p:cNvPr id="18435" name="Picture 2" descr="I:\Анимашки\24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42938" y="3000375"/>
            <a:ext cx="2190750" cy="952500"/>
          </a:xfrm>
        </p:spPr>
      </p:pic>
      <p:pic>
        <p:nvPicPr>
          <p:cNvPr id="18436" name="Picture 3" descr="I:\Анимашки\24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500813" y="2857500"/>
            <a:ext cx="21907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357188" y="4786313"/>
            <a:ext cx="7715250" cy="158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4500563" y="4214813"/>
            <a:ext cx="1357312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0800000">
            <a:off x="3000375" y="4214813"/>
            <a:ext cx="1571625" cy="15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4287837" y="4500563"/>
            <a:ext cx="569913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8441" name="TextBox 16"/>
          <p:cNvSpPr txBox="1">
            <a:spLocks noChangeArrowheads="1"/>
          </p:cNvSpPr>
          <p:nvPr/>
        </p:nvSpPr>
        <p:spPr bwMode="auto">
          <a:xfrm>
            <a:off x="4929188" y="3714750"/>
            <a:ext cx="1143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Constantia" pitchFamily="18" charset="0"/>
              </a:rPr>
              <a:t>4  км\ч</a:t>
            </a:r>
          </a:p>
        </p:txBody>
      </p:sp>
      <p:sp>
        <p:nvSpPr>
          <p:cNvPr id="18442" name="TextBox 17"/>
          <p:cNvSpPr txBox="1">
            <a:spLocks noChangeArrowheads="1"/>
          </p:cNvSpPr>
          <p:nvPr/>
        </p:nvSpPr>
        <p:spPr bwMode="auto">
          <a:xfrm>
            <a:off x="3357563" y="3714750"/>
            <a:ext cx="1000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Constantia" pitchFamily="18" charset="0"/>
              </a:rPr>
              <a:t>5 км\ч</a:t>
            </a:r>
          </a:p>
        </p:txBody>
      </p:sp>
      <p:sp>
        <p:nvSpPr>
          <p:cNvPr id="8203" name="TextBox 18"/>
          <p:cNvSpPr txBox="1">
            <a:spLocks noChangeArrowheads="1"/>
          </p:cNvSpPr>
          <p:nvPr/>
        </p:nvSpPr>
        <p:spPr bwMode="auto">
          <a:xfrm>
            <a:off x="1143000" y="2071688"/>
            <a:ext cx="6643688" cy="39703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800">
              <a:solidFill>
                <a:srgbClr val="FF0000"/>
              </a:solidFill>
              <a:latin typeface="Constantia" pitchFamily="18" charset="0"/>
            </a:endParaRPr>
          </a:p>
          <a:p>
            <a:r>
              <a:rPr lang="ru-RU" sz="2800">
                <a:solidFill>
                  <a:srgbClr val="FF0000"/>
                </a:solidFill>
                <a:latin typeface="Constantia" pitchFamily="18" charset="0"/>
              </a:rPr>
              <a:t>Скорость удаления равна   4+5=9 (км/ч)</a:t>
            </a:r>
          </a:p>
          <a:p>
            <a:endParaRPr lang="ru-RU" sz="2800">
              <a:latin typeface="Constantia" pitchFamily="18" charset="0"/>
            </a:endParaRPr>
          </a:p>
          <a:p>
            <a:endParaRPr lang="ru-RU" sz="2800">
              <a:latin typeface="Constantia" pitchFamily="18" charset="0"/>
            </a:endParaRPr>
          </a:p>
          <a:p>
            <a:endParaRPr lang="ru-RU" sz="2800">
              <a:latin typeface="Constantia" pitchFamily="18" charset="0"/>
            </a:endParaRPr>
          </a:p>
          <a:p>
            <a:endParaRPr lang="ru-RU" sz="2800">
              <a:latin typeface="Constantia" pitchFamily="18" charset="0"/>
            </a:endParaRPr>
          </a:p>
          <a:p>
            <a:endParaRPr lang="ru-RU" sz="2800">
              <a:latin typeface="Constantia" pitchFamily="18" charset="0"/>
            </a:endParaRPr>
          </a:p>
          <a:p>
            <a:endParaRPr lang="ru-RU" sz="2800">
              <a:latin typeface="Constantia" pitchFamily="18" charset="0"/>
            </a:endParaRPr>
          </a:p>
          <a:p>
            <a:endParaRPr lang="ru-RU" sz="2800">
              <a:latin typeface="Constantia" pitchFamily="18" charset="0"/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3214688" y="471487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2000250" y="471487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857250" y="471487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7467600" y="4724400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6477000" y="4724400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5410200" y="4724400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450" name="Прямоугольник 20"/>
          <p:cNvSpPr>
            <a:spLocks noChangeArrowheads="1"/>
          </p:cNvSpPr>
          <p:nvPr/>
        </p:nvSpPr>
        <p:spPr bwMode="auto">
          <a:xfrm>
            <a:off x="571500" y="5143500"/>
            <a:ext cx="7286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onstantia" pitchFamily="18" charset="0"/>
              </a:rPr>
              <a:t>                     </a:t>
            </a:r>
            <a:endParaRPr lang="ru-RU" sz="280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4DAA42-1228-4BC5-9C5C-BBDBA65BA4D1}" type="slidenum">
              <a:rPr lang="ru-RU"/>
              <a:pPr>
                <a:defRPr/>
              </a:pPr>
              <a:t>16</a:t>
            </a:fld>
            <a:endParaRPr lang="ru-RU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dirty="0" smtClean="0"/>
              <a:t>При решении задач  на встречное движение полезно использовать понятие </a:t>
            </a:r>
            <a:r>
              <a:rPr lang="ru-RU" sz="2800" b="1" dirty="0" smtClean="0">
                <a:solidFill>
                  <a:srgbClr val="C00000"/>
                </a:solidFill>
              </a:rPr>
              <a:t>« </a:t>
            </a:r>
            <a:r>
              <a:rPr lang="ru-RU" sz="2800" b="1" u="sng" dirty="0" smtClean="0">
                <a:solidFill>
                  <a:srgbClr val="C00000"/>
                </a:solidFill>
              </a:rPr>
              <a:t>скорость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b="1" u="sng" dirty="0" smtClean="0">
                <a:solidFill>
                  <a:srgbClr val="C00000"/>
                </a:solidFill>
              </a:rPr>
              <a:t>сближения</a:t>
            </a:r>
            <a:r>
              <a:rPr lang="ru-RU" sz="2800" b="1" dirty="0" smtClean="0">
                <a:solidFill>
                  <a:srgbClr val="C00000"/>
                </a:solidFill>
              </a:rPr>
              <a:t>».</a:t>
            </a:r>
          </a:p>
          <a:p>
            <a:pPr eaLnBrk="1" hangingPunct="1">
              <a:defRPr/>
            </a:pPr>
            <a:r>
              <a:rPr lang="ru-RU" sz="2800" b="1" dirty="0" smtClean="0"/>
              <a:t>При решении задач на движение в противоположных направлениях полезно применять понятие </a:t>
            </a:r>
            <a:r>
              <a:rPr lang="ru-RU" sz="2800" b="1" dirty="0" smtClean="0">
                <a:solidFill>
                  <a:srgbClr val="C00000"/>
                </a:solidFill>
              </a:rPr>
              <a:t>«</a:t>
            </a:r>
            <a:r>
              <a:rPr lang="ru-RU" sz="2800" b="1" u="sng" dirty="0" smtClean="0">
                <a:solidFill>
                  <a:srgbClr val="C00000"/>
                </a:solidFill>
              </a:rPr>
              <a:t>скорость удаления</a:t>
            </a:r>
            <a:r>
              <a:rPr lang="ru-RU" sz="2800" b="1" dirty="0" smtClean="0">
                <a:solidFill>
                  <a:srgbClr val="C00000"/>
                </a:solidFill>
              </a:rPr>
              <a:t>».</a:t>
            </a:r>
          </a:p>
          <a:p>
            <a:pPr eaLnBrk="1" hangingPunct="1">
              <a:defRPr/>
            </a:pPr>
            <a:r>
              <a:rPr lang="ru-RU" sz="2800" b="1" dirty="0" smtClean="0"/>
              <a:t>Скорость сближения и скорость удаления в этих задачах находится </a:t>
            </a:r>
            <a:r>
              <a:rPr lang="ru-RU" sz="2800" b="1" u="sng" dirty="0" smtClean="0">
                <a:solidFill>
                  <a:srgbClr val="C00000"/>
                </a:solidFill>
              </a:rPr>
              <a:t>сложением скоростей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 smtClean="0"/>
              <a:t>движущихся объектов.</a:t>
            </a:r>
          </a:p>
        </p:txBody>
      </p:sp>
      <p:sp>
        <p:nvSpPr>
          <p:cNvPr id="15364" name="WordArt 4"/>
          <p:cNvSpPr>
            <a:spLocks noChangeArrowheads="1" noChangeShapeType="1" noTextEdit="1"/>
          </p:cNvSpPr>
          <p:nvPr/>
        </p:nvSpPr>
        <p:spPr bwMode="auto">
          <a:xfrm>
            <a:off x="2667000" y="533400"/>
            <a:ext cx="4219575" cy="62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4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"/>
                <a:cs typeface="Arial"/>
              </a:rPr>
              <a:t>Делаем выводы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76200" y="152400"/>
            <a:ext cx="8991600" cy="6553200"/>
            <a:chOff x="168" y="176"/>
            <a:chExt cx="5408" cy="3928"/>
          </a:xfrm>
        </p:grpSpPr>
        <p:sp>
          <p:nvSpPr>
            <p:cNvPr id="74756" name="Freeform 4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64" y="0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4757" name="Freeform 5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48" y="0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4758" name="Freeform 6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76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4759" name="Freeform 7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3376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4760" name="Freeform 8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4761" name="Freeform 9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4762" name="Freeform 10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4763" name="Freeform 11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4766" name="Freeform 14"/>
          <p:cNvSpPr>
            <a:spLocks/>
          </p:cNvSpPr>
          <p:nvPr/>
        </p:nvSpPr>
        <p:spPr bwMode="auto">
          <a:xfrm>
            <a:off x="609600" y="914400"/>
            <a:ext cx="7848600" cy="1219200"/>
          </a:xfrm>
          <a:custGeom>
            <a:avLst/>
            <a:gdLst/>
            <a:ahLst/>
            <a:cxnLst>
              <a:cxn ang="0">
                <a:pos x="720" y="8"/>
              </a:cxn>
              <a:cxn ang="0">
                <a:pos x="0" y="0"/>
              </a:cxn>
              <a:cxn ang="0">
                <a:pos x="0" y="768"/>
              </a:cxn>
              <a:cxn ang="0">
                <a:pos x="4944" y="768"/>
              </a:cxn>
              <a:cxn ang="0">
                <a:pos x="4944" y="0"/>
              </a:cxn>
              <a:cxn ang="0">
                <a:pos x="3940" y="0"/>
              </a:cxn>
            </a:cxnLst>
            <a:rect l="0" t="0" r="r" b="b"/>
            <a:pathLst>
              <a:path w="4944" h="768">
                <a:moveTo>
                  <a:pt x="720" y="8"/>
                </a:moveTo>
                <a:lnTo>
                  <a:pt x="0" y="0"/>
                </a:lnTo>
                <a:lnTo>
                  <a:pt x="0" y="768"/>
                </a:lnTo>
                <a:lnTo>
                  <a:pt x="4944" y="768"/>
                </a:lnTo>
                <a:lnTo>
                  <a:pt x="4944" y="0"/>
                </a:lnTo>
                <a:lnTo>
                  <a:pt x="3940" y="0"/>
                </a:lnTo>
              </a:path>
            </a:pathLst>
          </a:custGeom>
          <a:noFill/>
          <a:ln w="12700" cmpd="sng">
            <a:solidFill>
              <a:schemeClr val="tx1"/>
            </a:solidFill>
            <a:round/>
            <a:headEnd type="stealth" w="lg" len="lg"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4767" name="Text Box 15"/>
          <p:cNvSpPr txBox="1">
            <a:spLocks noChangeArrowheads="1"/>
          </p:cNvSpPr>
          <p:nvPr/>
        </p:nvSpPr>
        <p:spPr bwMode="auto">
          <a:xfrm>
            <a:off x="304800" y="2162175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</a:t>
            </a:r>
          </a:p>
        </p:txBody>
      </p:sp>
      <p:sp>
        <p:nvSpPr>
          <p:cNvPr id="74768" name="Text Box 16"/>
          <p:cNvSpPr txBox="1">
            <a:spLocks noChangeArrowheads="1"/>
          </p:cNvSpPr>
          <p:nvPr/>
        </p:nvSpPr>
        <p:spPr bwMode="auto">
          <a:xfrm>
            <a:off x="8510588" y="2162175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endParaRPr lang="ru-RU" sz="24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4770" name="Text Box 18"/>
          <p:cNvSpPr txBox="1">
            <a:spLocks noChangeArrowheads="1"/>
          </p:cNvSpPr>
          <p:nvPr/>
        </p:nvSpPr>
        <p:spPr bwMode="auto">
          <a:xfrm>
            <a:off x="4267200" y="2209800"/>
            <a:ext cx="40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</a:t>
            </a:r>
            <a:endParaRPr lang="ru-RU" sz="3200" b="1" i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4771" name="Freeform 19"/>
          <p:cNvSpPr>
            <a:spLocks/>
          </p:cNvSpPr>
          <p:nvPr/>
        </p:nvSpPr>
        <p:spPr bwMode="auto">
          <a:xfrm>
            <a:off x="685800" y="2209800"/>
            <a:ext cx="7848600" cy="76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00" y="216"/>
              </a:cxn>
              <a:cxn ang="0">
                <a:pos x="3024" y="48"/>
              </a:cxn>
            </a:cxnLst>
            <a:rect l="0" t="0" r="r" b="b"/>
            <a:pathLst>
              <a:path w="3024" h="224">
                <a:moveTo>
                  <a:pt x="0" y="0"/>
                </a:moveTo>
                <a:cubicBezTo>
                  <a:pt x="233" y="36"/>
                  <a:pt x="896" y="208"/>
                  <a:pt x="1400" y="216"/>
                </a:cubicBezTo>
                <a:cubicBezTo>
                  <a:pt x="1904" y="224"/>
                  <a:pt x="2686" y="83"/>
                  <a:pt x="3024" y="48"/>
                </a:cubicBezTo>
              </a:path>
            </a:pathLst>
          </a:custGeom>
          <a:noFill/>
          <a:ln w="9525">
            <a:solidFill>
              <a:srgbClr val="0099FF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3124200" y="1092200"/>
            <a:ext cx="341313" cy="1033463"/>
            <a:chOff x="1848" y="1835"/>
            <a:chExt cx="215" cy="651"/>
          </a:xfrm>
        </p:grpSpPr>
        <p:sp>
          <p:nvSpPr>
            <p:cNvPr id="74773" name="Freeform 21"/>
            <p:cNvSpPr>
              <a:spLocks/>
            </p:cNvSpPr>
            <p:nvPr/>
          </p:nvSpPr>
          <p:spPr bwMode="auto">
            <a:xfrm>
              <a:off x="1915" y="2198"/>
              <a:ext cx="144" cy="288"/>
            </a:xfrm>
            <a:custGeom>
              <a:avLst/>
              <a:gdLst/>
              <a:ahLst/>
              <a:cxnLst>
                <a:cxn ang="0">
                  <a:pos x="0" y="336"/>
                </a:cxn>
                <a:cxn ang="0">
                  <a:pos x="0" y="0"/>
                </a:cxn>
                <a:cxn ang="0">
                  <a:pos x="144" y="96"/>
                </a:cxn>
                <a:cxn ang="0">
                  <a:pos x="0" y="96"/>
                </a:cxn>
              </a:cxnLst>
              <a:rect l="0" t="0" r="r" b="b"/>
              <a:pathLst>
                <a:path w="144" h="336">
                  <a:moveTo>
                    <a:pt x="0" y="336"/>
                  </a:moveTo>
                  <a:lnTo>
                    <a:pt x="0" y="0"/>
                  </a:lnTo>
                  <a:lnTo>
                    <a:pt x="144" y="96"/>
                  </a:lnTo>
                  <a:lnTo>
                    <a:pt x="0" y="96"/>
                  </a:lnTo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4774" name="Text Box 22"/>
            <p:cNvSpPr txBox="1">
              <a:spLocks noChangeArrowheads="1"/>
            </p:cNvSpPr>
            <p:nvPr/>
          </p:nvSpPr>
          <p:spPr bwMode="auto">
            <a:xfrm>
              <a:off x="1867" y="1835"/>
              <a:ext cx="19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6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t</a:t>
              </a:r>
              <a:endParaRPr lang="ru-RU" sz="36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74775" name="Freeform 23"/>
            <p:cNvSpPr>
              <a:spLocks/>
            </p:cNvSpPr>
            <p:nvPr/>
          </p:nvSpPr>
          <p:spPr bwMode="auto">
            <a:xfrm>
              <a:off x="1848" y="2457"/>
              <a:ext cx="134" cy="2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66" y="0"/>
                </a:cxn>
                <a:cxn ang="0">
                  <a:pos x="134" y="26"/>
                </a:cxn>
              </a:cxnLst>
              <a:rect l="0" t="0" r="r" b="b"/>
              <a:pathLst>
                <a:path w="134" h="27">
                  <a:moveTo>
                    <a:pt x="0" y="27"/>
                  </a:moveTo>
                  <a:cubicBezTo>
                    <a:pt x="11" y="23"/>
                    <a:pt x="44" y="0"/>
                    <a:pt x="66" y="0"/>
                  </a:cubicBezTo>
                  <a:cubicBezTo>
                    <a:pt x="88" y="0"/>
                    <a:pt x="120" y="21"/>
                    <a:pt x="134" y="26"/>
                  </a:cubicBezTo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4776" name="Text Box 24"/>
          <p:cNvSpPr txBox="1">
            <a:spLocks noChangeArrowheads="1"/>
          </p:cNvSpPr>
          <p:nvPr/>
        </p:nvSpPr>
        <p:spPr bwMode="auto">
          <a:xfrm>
            <a:off x="838200" y="304800"/>
            <a:ext cx="4984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i="1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v</a:t>
            </a:r>
            <a:r>
              <a:rPr lang="en-US" sz="3200" b="1" baseline="-25000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</a:t>
            </a:r>
            <a:endParaRPr lang="ru-RU" sz="3200" b="1">
              <a:solidFill>
                <a:srgbClr val="0099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4778" name="Text Box 26"/>
          <p:cNvSpPr txBox="1">
            <a:spLocks noChangeArrowheads="1"/>
          </p:cNvSpPr>
          <p:nvPr/>
        </p:nvSpPr>
        <p:spPr bwMode="auto">
          <a:xfrm>
            <a:off x="7391400" y="330200"/>
            <a:ext cx="4984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i="1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v</a:t>
            </a:r>
            <a:r>
              <a:rPr lang="en-US" sz="3200" b="1" baseline="-25000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</a:t>
            </a:r>
            <a:endParaRPr lang="ru-RU" sz="3200" b="1">
              <a:solidFill>
                <a:srgbClr val="0099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pSp>
        <p:nvGrpSpPr>
          <p:cNvPr id="4" name="Group 27"/>
          <p:cNvGrpSpPr>
            <a:grpSpLocks/>
          </p:cNvGrpSpPr>
          <p:nvPr/>
        </p:nvGrpSpPr>
        <p:grpSpPr bwMode="auto">
          <a:xfrm rot="10427888" flipV="1">
            <a:off x="7315200" y="1016000"/>
            <a:ext cx="1371600" cy="1143000"/>
            <a:chOff x="-1152" y="2064"/>
            <a:chExt cx="1109" cy="982"/>
          </a:xfrm>
        </p:grpSpPr>
        <p:grpSp>
          <p:nvGrpSpPr>
            <p:cNvPr id="5" name="Group 28"/>
            <p:cNvGrpSpPr>
              <a:grpSpLocks/>
            </p:cNvGrpSpPr>
            <p:nvPr/>
          </p:nvGrpSpPr>
          <p:grpSpPr bwMode="auto">
            <a:xfrm rot="-240361">
              <a:off x="-336" y="2688"/>
              <a:ext cx="293" cy="286"/>
              <a:chOff x="576" y="1392"/>
              <a:chExt cx="1008" cy="960"/>
            </a:xfrm>
          </p:grpSpPr>
          <p:sp>
            <p:nvSpPr>
              <p:cNvPr id="74781" name="Oval 29"/>
              <p:cNvSpPr>
                <a:spLocks noChangeArrowheads="1"/>
              </p:cNvSpPr>
              <p:nvPr/>
            </p:nvSpPr>
            <p:spPr bwMode="auto">
              <a:xfrm>
                <a:off x="576" y="1392"/>
                <a:ext cx="1008" cy="960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tx1"/>
                  </a:gs>
                </a:gsLst>
                <a:path path="shape">
                  <a:fillToRect l="50000" t="50000" r="50000" b="50000"/>
                </a:path>
              </a:gradFill>
              <a:ln w="317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4782" name="Oval 30"/>
              <p:cNvSpPr>
                <a:spLocks noChangeArrowheads="1"/>
              </p:cNvSpPr>
              <p:nvPr/>
            </p:nvSpPr>
            <p:spPr bwMode="auto">
              <a:xfrm>
                <a:off x="768" y="1584"/>
                <a:ext cx="624" cy="576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4783" name="AutoShape 31"/>
              <p:cNvSpPr>
                <a:spLocks noChangeArrowheads="1"/>
              </p:cNvSpPr>
              <p:nvPr/>
            </p:nvSpPr>
            <p:spPr bwMode="auto">
              <a:xfrm>
                <a:off x="816" y="1632"/>
                <a:ext cx="528" cy="480"/>
              </a:xfrm>
              <a:prstGeom prst="star8">
                <a:avLst>
                  <a:gd name="adj" fmla="val 13542"/>
                </a:avLst>
              </a:prstGeom>
              <a:gradFill rotWithShape="1">
                <a:gsLst>
                  <a:gs pos="0">
                    <a:schemeClr val="tx1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3175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6" name="Group 32"/>
            <p:cNvGrpSpPr>
              <a:grpSpLocks/>
            </p:cNvGrpSpPr>
            <p:nvPr/>
          </p:nvGrpSpPr>
          <p:grpSpPr bwMode="auto">
            <a:xfrm rot="-240361">
              <a:off x="-1090" y="2760"/>
              <a:ext cx="293" cy="286"/>
              <a:chOff x="576" y="1392"/>
              <a:chExt cx="1008" cy="960"/>
            </a:xfrm>
          </p:grpSpPr>
          <p:sp>
            <p:nvSpPr>
              <p:cNvPr id="74785" name="Oval 33"/>
              <p:cNvSpPr>
                <a:spLocks noChangeArrowheads="1"/>
              </p:cNvSpPr>
              <p:nvPr/>
            </p:nvSpPr>
            <p:spPr bwMode="auto">
              <a:xfrm>
                <a:off x="576" y="1392"/>
                <a:ext cx="1008" cy="960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tx1"/>
                  </a:gs>
                </a:gsLst>
                <a:path path="shape">
                  <a:fillToRect l="50000" t="50000" r="50000" b="50000"/>
                </a:path>
              </a:gradFill>
              <a:ln w="317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4786" name="Oval 34"/>
              <p:cNvSpPr>
                <a:spLocks noChangeArrowheads="1"/>
              </p:cNvSpPr>
              <p:nvPr/>
            </p:nvSpPr>
            <p:spPr bwMode="auto">
              <a:xfrm>
                <a:off x="768" y="1584"/>
                <a:ext cx="624" cy="576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4787" name="AutoShape 35"/>
              <p:cNvSpPr>
                <a:spLocks noChangeArrowheads="1"/>
              </p:cNvSpPr>
              <p:nvPr/>
            </p:nvSpPr>
            <p:spPr bwMode="auto">
              <a:xfrm>
                <a:off x="816" y="1632"/>
                <a:ext cx="528" cy="480"/>
              </a:xfrm>
              <a:prstGeom prst="star8">
                <a:avLst>
                  <a:gd name="adj" fmla="val 13542"/>
                </a:avLst>
              </a:prstGeom>
              <a:gradFill rotWithShape="1">
                <a:gsLst>
                  <a:gs pos="0">
                    <a:schemeClr val="tx1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3175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7" name="Group 36"/>
            <p:cNvGrpSpPr>
              <a:grpSpLocks/>
            </p:cNvGrpSpPr>
            <p:nvPr/>
          </p:nvGrpSpPr>
          <p:grpSpPr bwMode="auto">
            <a:xfrm rot="21359639" flipH="1">
              <a:off x="-1152" y="2064"/>
              <a:ext cx="1020" cy="895"/>
              <a:chOff x="2160" y="1296"/>
              <a:chExt cx="2336" cy="2103"/>
            </a:xfrm>
          </p:grpSpPr>
          <p:sp>
            <p:nvSpPr>
              <p:cNvPr id="74789" name="Freeform 37"/>
              <p:cNvSpPr>
                <a:spLocks/>
              </p:cNvSpPr>
              <p:nvPr/>
            </p:nvSpPr>
            <p:spPr bwMode="auto">
              <a:xfrm>
                <a:off x="2605" y="2588"/>
                <a:ext cx="549" cy="463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48" y="160"/>
                  </a:cxn>
                  <a:cxn ang="0">
                    <a:pos x="96" y="160"/>
                  </a:cxn>
                  <a:cxn ang="0">
                    <a:pos x="144" y="160"/>
                  </a:cxn>
                  <a:cxn ang="0">
                    <a:pos x="192" y="122"/>
                  </a:cxn>
                  <a:cxn ang="0">
                    <a:pos x="176" y="54"/>
                  </a:cxn>
                  <a:cxn ang="0">
                    <a:pos x="132" y="26"/>
                  </a:cxn>
                  <a:cxn ang="0">
                    <a:pos x="108" y="6"/>
                  </a:cxn>
                  <a:cxn ang="0">
                    <a:pos x="80" y="2"/>
                  </a:cxn>
                  <a:cxn ang="0">
                    <a:pos x="80" y="18"/>
                  </a:cxn>
                  <a:cxn ang="0">
                    <a:pos x="68" y="30"/>
                  </a:cxn>
                  <a:cxn ang="0">
                    <a:pos x="48" y="30"/>
                  </a:cxn>
                  <a:cxn ang="0">
                    <a:pos x="36" y="50"/>
                  </a:cxn>
                  <a:cxn ang="0">
                    <a:pos x="44" y="82"/>
                  </a:cxn>
                  <a:cxn ang="0">
                    <a:pos x="8" y="86"/>
                  </a:cxn>
                  <a:cxn ang="0">
                    <a:pos x="0" y="112"/>
                  </a:cxn>
                </a:cxnLst>
                <a:rect l="0" t="0" r="r" b="b"/>
                <a:pathLst>
                  <a:path w="197" h="168">
                    <a:moveTo>
                      <a:pt x="0" y="112"/>
                    </a:moveTo>
                    <a:cubicBezTo>
                      <a:pt x="0" y="120"/>
                      <a:pt x="32" y="152"/>
                      <a:pt x="48" y="160"/>
                    </a:cubicBezTo>
                    <a:cubicBezTo>
                      <a:pt x="64" y="168"/>
                      <a:pt x="80" y="160"/>
                      <a:pt x="96" y="160"/>
                    </a:cubicBezTo>
                    <a:cubicBezTo>
                      <a:pt x="112" y="160"/>
                      <a:pt x="128" y="166"/>
                      <a:pt x="144" y="160"/>
                    </a:cubicBezTo>
                    <a:cubicBezTo>
                      <a:pt x="160" y="154"/>
                      <a:pt x="187" y="140"/>
                      <a:pt x="192" y="122"/>
                    </a:cubicBezTo>
                    <a:cubicBezTo>
                      <a:pt x="197" y="104"/>
                      <a:pt x="186" y="70"/>
                      <a:pt x="176" y="54"/>
                    </a:cubicBezTo>
                    <a:cubicBezTo>
                      <a:pt x="166" y="38"/>
                      <a:pt x="143" y="34"/>
                      <a:pt x="132" y="26"/>
                    </a:cubicBezTo>
                    <a:cubicBezTo>
                      <a:pt x="121" y="18"/>
                      <a:pt x="117" y="10"/>
                      <a:pt x="108" y="6"/>
                    </a:cubicBezTo>
                    <a:cubicBezTo>
                      <a:pt x="99" y="2"/>
                      <a:pt x="85" y="0"/>
                      <a:pt x="80" y="2"/>
                    </a:cubicBezTo>
                    <a:cubicBezTo>
                      <a:pt x="75" y="4"/>
                      <a:pt x="82" y="13"/>
                      <a:pt x="80" y="18"/>
                    </a:cubicBezTo>
                    <a:cubicBezTo>
                      <a:pt x="78" y="23"/>
                      <a:pt x="73" y="28"/>
                      <a:pt x="68" y="30"/>
                    </a:cubicBezTo>
                    <a:cubicBezTo>
                      <a:pt x="63" y="32"/>
                      <a:pt x="53" y="27"/>
                      <a:pt x="48" y="30"/>
                    </a:cubicBezTo>
                    <a:cubicBezTo>
                      <a:pt x="43" y="33"/>
                      <a:pt x="37" y="41"/>
                      <a:pt x="36" y="50"/>
                    </a:cubicBezTo>
                    <a:cubicBezTo>
                      <a:pt x="35" y="59"/>
                      <a:pt x="49" y="76"/>
                      <a:pt x="44" y="82"/>
                    </a:cubicBezTo>
                    <a:cubicBezTo>
                      <a:pt x="39" y="88"/>
                      <a:pt x="15" y="81"/>
                      <a:pt x="8" y="86"/>
                    </a:cubicBezTo>
                    <a:cubicBezTo>
                      <a:pt x="1" y="91"/>
                      <a:pt x="2" y="107"/>
                      <a:pt x="0" y="11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00FF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4790" name="Freeform 38"/>
              <p:cNvSpPr>
                <a:spLocks/>
              </p:cNvSpPr>
              <p:nvPr/>
            </p:nvSpPr>
            <p:spPr bwMode="auto">
              <a:xfrm>
                <a:off x="3407" y="2742"/>
                <a:ext cx="1089" cy="290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64" y="42"/>
                  </a:cxn>
                  <a:cxn ang="0">
                    <a:pos x="104" y="34"/>
                  </a:cxn>
                  <a:cxn ang="0">
                    <a:pos x="192" y="8"/>
                  </a:cxn>
                  <a:cxn ang="0">
                    <a:pos x="336" y="8"/>
                  </a:cxn>
                  <a:cxn ang="0">
                    <a:pos x="384" y="56"/>
                  </a:cxn>
                  <a:cxn ang="0">
                    <a:pos x="292" y="66"/>
                  </a:cxn>
                  <a:cxn ang="0">
                    <a:pos x="188" y="66"/>
                  </a:cxn>
                  <a:cxn ang="0">
                    <a:pos x="48" y="104"/>
                  </a:cxn>
                  <a:cxn ang="0">
                    <a:pos x="28" y="62"/>
                  </a:cxn>
                  <a:cxn ang="0">
                    <a:pos x="0" y="22"/>
                  </a:cxn>
                </a:cxnLst>
                <a:rect l="0" t="0" r="r" b="b"/>
                <a:pathLst>
                  <a:path w="391" h="105">
                    <a:moveTo>
                      <a:pt x="0" y="22"/>
                    </a:moveTo>
                    <a:cubicBezTo>
                      <a:pt x="9" y="18"/>
                      <a:pt x="47" y="40"/>
                      <a:pt x="64" y="42"/>
                    </a:cubicBezTo>
                    <a:cubicBezTo>
                      <a:pt x="81" y="44"/>
                      <a:pt x="83" y="40"/>
                      <a:pt x="104" y="34"/>
                    </a:cubicBezTo>
                    <a:cubicBezTo>
                      <a:pt x="125" y="28"/>
                      <a:pt x="153" y="12"/>
                      <a:pt x="192" y="8"/>
                    </a:cubicBezTo>
                    <a:cubicBezTo>
                      <a:pt x="231" y="4"/>
                      <a:pt x="304" y="0"/>
                      <a:pt x="336" y="8"/>
                    </a:cubicBezTo>
                    <a:cubicBezTo>
                      <a:pt x="368" y="16"/>
                      <a:pt x="391" y="46"/>
                      <a:pt x="384" y="56"/>
                    </a:cubicBezTo>
                    <a:cubicBezTo>
                      <a:pt x="377" y="66"/>
                      <a:pt x="325" y="64"/>
                      <a:pt x="292" y="66"/>
                    </a:cubicBezTo>
                    <a:cubicBezTo>
                      <a:pt x="259" y="68"/>
                      <a:pt x="229" y="60"/>
                      <a:pt x="188" y="66"/>
                    </a:cubicBezTo>
                    <a:cubicBezTo>
                      <a:pt x="147" y="72"/>
                      <a:pt x="75" y="105"/>
                      <a:pt x="48" y="104"/>
                    </a:cubicBezTo>
                    <a:cubicBezTo>
                      <a:pt x="21" y="103"/>
                      <a:pt x="36" y="76"/>
                      <a:pt x="28" y="62"/>
                    </a:cubicBezTo>
                    <a:cubicBezTo>
                      <a:pt x="20" y="48"/>
                      <a:pt x="6" y="30"/>
                      <a:pt x="0" y="22"/>
                    </a:cubicBezTo>
                    <a:close/>
                  </a:path>
                </a:pathLst>
              </a:custGeom>
              <a:solidFill>
                <a:schemeClr val="tx1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4791" name="Freeform 39"/>
              <p:cNvSpPr>
                <a:spLocks/>
              </p:cNvSpPr>
              <p:nvPr/>
            </p:nvSpPr>
            <p:spPr bwMode="auto">
              <a:xfrm>
                <a:off x="3104" y="2387"/>
                <a:ext cx="854" cy="752"/>
              </a:xfrm>
              <a:custGeom>
                <a:avLst/>
                <a:gdLst/>
                <a:ahLst/>
                <a:cxnLst>
                  <a:cxn ang="0">
                    <a:pos x="13" y="59"/>
                  </a:cxn>
                  <a:cxn ang="0">
                    <a:pos x="65" y="55"/>
                  </a:cxn>
                  <a:cxn ang="0">
                    <a:pos x="113" y="79"/>
                  </a:cxn>
                  <a:cxn ang="0">
                    <a:pos x="177" y="71"/>
                  </a:cxn>
                  <a:cxn ang="0">
                    <a:pos x="185" y="39"/>
                  </a:cxn>
                  <a:cxn ang="0">
                    <a:pos x="285" y="11"/>
                  </a:cxn>
                  <a:cxn ang="0">
                    <a:pos x="305" y="107"/>
                  </a:cxn>
                  <a:cxn ang="0">
                    <a:pos x="297" y="135"/>
                  </a:cxn>
                  <a:cxn ang="0">
                    <a:pos x="245" y="155"/>
                  </a:cxn>
                  <a:cxn ang="0">
                    <a:pos x="165" y="163"/>
                  </a:cxn>
                  <a:cxn ang="0">
                    <a:pos x="109" y="151"/>
                  </a:cxn>
                  <a:cxn ang="0">
                    <a:pos x="81" y="107"/>
                  </a:cxn>
                  <a:cxn ang="0">
                    <a:pos x="157" y="223"/>
                  </a:cxn>
                  <a:cxn ang="0">
                    <a:pos x="89" y="259"/>
                  </a:cxn>
                  <a:cxn ang="0">
                    <a:pos x="13" y="137"/>
                  </a:cxn>
                  <a:cxn ang="0">
                    <a:pos x="13" y="59"/>
                  </a:cxn>
                </a:cxnLst>
                <a:rect l="0" t="0" r="r" b="b"/>
                <a:pathLst>
                  <a:path w="307" h="273">
                    <a:moveTo>
                      <a:pt x="13" y="59"/>
                    </a:moveTo>
                    <a:cubicBezTo>
                      <a:pt x="22" y="45"/>
                      <a:pt x="48" y="52"/>
                      <a:pt x="65" y="55"/>
                    </a:cubicBezTo>
                    <a:cubicBezTo>
                      <a:pt x="82" y="58"/>
                      <a:pt x="94" y="76"/>
                      <a:pt x="113" y="79"/>
                    </a:cubicBezTo>
                    <a:cubicBezTo>
                      <a:pt x="132" y="82"/>
                      <a:pt x="165" y="78"/>
                      <a:pt x="177" y="71"/>
                    </a:cubicBezTo>
                    <a:cubicBezTo>
                      <a:pt x="189" y="64"/>
                      <a:pt x="167" y="49"/>
                      <a:pt x="185" y="39"/>
                    </a:cubicBezTo>
                    <a:cubicBezTo>
                      <a:pt x="203" y="29"/>
                      <a:pt x="265" y="0"/>
                      <a:pt x="285" y="11"/>
                    </a:cubicBezTo>
                    <a:cubicBezTo>
                      <a:pt x="305" y="22"/>
                      <a:pt x="303" y="86"/>
                      <a:pt x="305" y="107"/>
                    </a:cubicBezTo>
                    <a:cubicBezTo>
                      <a:pt x="307" y="128"/>
                      <a:pt x="307" y="127"/>
                      <a:pt x="297" y="135"/>
                    </a:cubicBezTo>
                    <a:cubicBezTo>
                      <a:pt x="287" y="143"/>
                      <a:pt x="267" y="150"/>
                      <a:pt x="245" y="155"/>
                    </a:cubicBezTo>
                    <a:cubicBezTo>
                      <a:pt x="223" y="160"/>
                      <a:pt x="188" y="164"/>
                      <a:pt x="165" y="163"/>
                    </a:cubicBezTo>
                    <a:cubicBezTo>
                      <a:pt x="142" y="162"/>
                      <a:pt x="123" y="160"/>
                      <a:pt x="109" y="151"/>
                    </a:cubicBezTo>
                    <a:cubicBezTo>
                      <a:pt x="95" y="142"/>
                      <a:pt x="73" y="95"/>
                      <a:pt x="81" y="107"/>
                    </a:cubicBezTo>
                    <a:cubicBezTo>
                      <a:pt x="89" y="119"/>
                      <a:pt x="156" y="198"/>
                      <a:pt x="157" y="223"/>
                    </a:cubicBezTo>
                    <a:cubicBezTo>
                      <a:pt x="158" y="248"/>
                      <a:pt x="113" y="273"/>
                      <a:pt x="89" y="259"/>
                    </a:cubicBezTo>
                    <a:cubicBezTo>
                      <a:pt x="65" y="245"/>
                      <a:pt x="26" y="170"/>
                      <a:pt x="13" y="137"/>
                    </a:cubicBezTo>
                    <a:cubicBezTo>
                      <a:pt x="0" y="104"/>
                      <a:pt x="6" y="71"/>
                      <a:pt x="13" y="59"/>
                    </a:cubicBezTo>
                    <a:close/>
                  </a:path>
                </a:pathLst>
              </a:custGeom>
              <a:solidFill>
                <a:srgbClr val="FF0000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4792" name="Freeform 40" descr="Широкий диагональный 1"/>
              <p:cNvSpPr>
                <a:spLocks/>
              </p:cNvSpPr>
              <p:nvPr/>
            </p:nvSpPr>
            <p:spPr bwMode="auto">
              <a:xfrm>
                <a:off x="3407" y="1795"/>
                <a:ext cx="471" cy="715"/>
              </a:xfrm>
              <a:custGeom>
                <a:avLst/>
                <a:gdLst/>
                <a:ahLst/>
                <a:cxnLst>
                  <a:cxn ang="0">
                    <a:pos x="0" y="159"/>
                  </a:cxn>
                  <a:cxn ang="0">
                    <a:pos x="100" y="48"/>
                  </a:cxn>
                  <a:cxn ang="0">
                    <a:pos x="317" y="445"/>
                  </a:cxn>
                  <a:cxn ang="0">
                    <a:pos x="468" y="589"/>
                  </a:cxn>
                  <a:cxn ang="0">
                    <a:pos x="333" y="621"/>
                  </a:cxn>
                  <a:cxn ang="0">
                    <a:pos x="167" y="699"/>
                  </a:cxn>
                  <a:cxn ang="0">
                    <a:pos x="111" y="523"/>
                  </a:cxn>
                  <a:cxn ang="0">
                    <a:pos x="134" y="440"/>
                  </a:cxn>
                  <a:cxn ang="0">
                    <a:pos x="156" y="313"/>
                  </a:cxn>
                  <a:cxn ang="0">
                    <a:pos x="56" y="159"/>
                  </a:cxn>
                  <a:cxn ang="0">
                    <a:pos x="0" y="159"/>
                  </a:cxn>
                </a:cxnLst>
                <a:rect l="0" t="0" r="r" b="b"/>
                <a:pathLst>
                  <a:path w="471" h="715">
                    <a:moveTo>
                      <a:pt x="0" y="159"/>
                    </a:moveTo>
                    <a:cubicBezTo>
                      <a:pt x="8" y="131"/>
                      <a:pt x="47" y="0"/>
                      <a:pt x="100" y="48"/>
                    </a:cubicBezTo>
                    <a:cubicBezTo>
                      <a:pt x="153" y="96"/>
                      <a:pt x="256" y="355"/>
                      <a:pt x="317" y="445"/>
                    </a:cubicBezTo>
                    <a:cubicBezTo>
                      <a:pt x="378" y="535"/>
                      <a:pt x="465" y="560"/>
                      <a:pt x="468" y="589"/>
                    </a:cubicBezTo>
                    <a:cubicBezTo>
                      <a:pt x="471" y="618"/>
                      <a:pt x="383" y="603"/>
                      <a:pt x="333" y="621"/>
                    </a:cubicBezTo>
                    <a:cubicBezTo>
                      <a:pt x="283" y="639"/>
                      <a:pt x="204" y="715"/>
                      <a:pt x="167" y="699"/>
                    </a:cubicBezTo>
                    <a:cubicBezTo>
                      <a:pt x="130" y="683"/>
                      <a:pt x="117" y="567"/>
                      <a:pt x="111" y="523"/>
                    </a:cubicBezTo>
                    <a:cubicBezTo>
                      <a:pt x="106" y="479"/>
                      <a:pt x="125" y="476"/>
                      <a:pt x="134" y="440"/>
                    </a:cubicBezTo>
                    <a:cubicBezTo>
                      <a:pt x="142" y="404"/>
                      <a:pt x="170" y="360"/>
                      <a:pt x="156" y="313"/>
                    </a:cubicBezTo>
                    <a:cubicBezTo>
                      <a:pt x="142" y="266"/>
                      <a:pt x="81" y="184"/>
                      <a:pt x="56" y="159"/>
                    </a:cubicBezTo>
                    <a:cubicBezTo>
                      <a:pt x="31" y="134"/>
                      <a:pt x="11" y="159"/>
                      <a:pt x="0" y="159"/>
                    </a:cubicBezTo>
                    <a:close/>
                  </a:path>
                </a:pathLst>
              </a:custGeom>
              <a:pattFill prst="wdDnDiag">
                <a:fgClr>
                  <a:schemeClr val="bg1"/>
                </a:fgClr>
                <a:bgClr>
                  <a:srgbClr val="FF00FF"/>
                </a:bgClr>
              </a:patt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4793" name="Freeform 41"/>
              <p:cNvSpPr>
                <a:spLocks/>
              </p:cNvSpPr>
              <p:nvPr/>
            </p:nvSpPr>
            <p:spPr bwMode="auto">
              <a:xfrm>
                <a:off x="3016" y="1481"/>
                <a:ext cx="487" cy="506"/>
              </a:xfrm>
              <a:custGeom>
                <a:avLst/>
                <a:gdLst/>
                <a:ahLst/>
                <a:cxnLst>
                  <a:cxn ang="0">
                    <a:pos x="200" y="207"/>
                  </a:cxn>
                  <a:cxn ang="0">
                    <a:pos x="120" y="351"/>
                  </a:cxn>
                  <a:cxn ang="0">
                    <a:pos x="128" y="479"/>
                  </a:cxn>
                  <a:cxn ang="0">
                    <a:pos x="248" y="503"/>
                  </a:cxn>
                  <a:cxn ang="0">
                    <a:pos x="336" y="463"/>
                  </a:cxn>
                  <a:cxn ang="0">
                    <a:pos x="448" y="359"/>
                  </a:cxn>
                  <a:cxn ang="0">
                    <a:pos x="440" y="295"/>
                  </a:cxn>
                  <a:cxn ang="0">
                    <a:pos x="472" y="231"/>
                  </a:cxn>
                  <a:cxn ang="0">
                    <a:pos x="480" y="151"/>
                  </a:cxn>
                  <a:cxn ang="0">
                    <a:pos x="432" y="63"/>
                  </a:cxn>
                  <a:cxn ang="0">
                    <a:pos x="344" y="7"/>
                  </a:cxn>
                  <a:cxn ang="0">
                    <a:pos x="192" y="23"/>
                  </a:cxn>
                  <a:cxn ang="0">
                    <a:pos x="192" y="55"/>
                  </a:cxn>
                  <a:cxn ang="0">
                    <a:pos x="152" y="103"/>
                  </a:cxn>
                  <a:cxn ang="0">
                    <a:pos x="96" y="143"/>
                  </a:cxn>
                  <a:cxn ang="0">
                    <a:pos x="32" y="175"/>
                  </a:cxn>
                  <a:cxn ang="0">
                    <a:pos x="0" y="239"/>
                  </a:cxn>
                  <a:cxn ang="0">
                    <a:pos x="32" y="287"/>
                  </a:cxn>
                  <a:cxn ang="0">
                    <a:pos x="112" y="287"/>
                  </a:cxn>
                  <a:cxn ang="0">
                    <a:pos x="152" y="247"/>
                  </a:cxn>
                  <a:cxn ang="0">
                    <a:pos x="200" y="199"/>
                  </a:cxn>
                </a:cxnLst>
                <a:rect l="0" t="0" r="r" b="b"/>
                <a:pathLst>
                  <a:path w="487" h="506">
                    <a:moveTo>
                      <a:pt x="200" y="207"/>
                    </a:moveTo>
                    <a:cubicBezTo>
                      <a:pt x="187" y="231"/>
                      <a:pt x="132" y="306"/>
                      <a:pt x="120" y="351"/>
                    </a:cubicBezTo>
                    <a:cubicBezTo>
                      <a:pt x="108" y="396"/>
                      <a:pt x="107" y="454"/>
                      <a:pt x="128" y="479"/>
                    </a:cubicBezTo>
                    <a:cubicBezTo>
                      <a:pt x="149" y="504"/>
                      <a:pt x="213" y="506"/>
                      <a:pt x="248" y="503"/>
                    </a:cubicBezTo>
                    <a:cubicBezTo>
                      <a:pt x="283" y="500"/>
                      <a:pt x="303" y="487"/>
                      <a:pt x="336" y="463"/>
                    </a:cubicBezTo>
                    <a:cubicBezTo>
                      <a:pt x="369" y="439"/>
                      <a:pt x="431" y="387"/>
                      <a:pt x="448" y="359"/>
                    </a:cubicBezTo>
                    <a:cubicBezTo>
                      <a:pt x="465" y="331"/>
                      <a:pt x="436" y="316"/>
                      <a:pt x="440" y="295"/>
                    </a:cubicBezTo>
                    <a:cubicBezTo>
                      <a:pt x="444" y="274"/>
                      <a:pt x="465" y="255"/>
                      <a:pt x="472" y="231"/>
                    </a:cubicBezTo>
                    <a:cubicBezTo>
                      <a:pt x="479" y="207"/>
                      <a:pt x="487" y="179"/>
                      <a:pt x="480" y="151"/>
                    </a:cubicBezTo>
                    <a:cubicBezTo>
                      <a:pt x="473" y="123"/>
                      <a:pt x="455" y="87"/>
                      <a:pt x="432" y="63"/>
                    </a:cubicBezTo>
                    <a:cubicBezTo>
                      <a:pt x="409" y="39"/>
                      <a:pt x="384" y="14"/>
                      <a:pt x="344" y="7"/>
                    </a:cubicBezTo>
                    <a:cubicBezTo>
                      <a:pt x="304" y="0"/>
                      <a:pt x="217" y="15"/>
                      <a:pt x="192" y="23"/>
                    </a:cubicBezTo>
                    <a:cubicBezTo>
                      <a:pt x="167" y="31"/>
                      <a:pt x="199" y="42"/>
                      <a:pt x="192" y="55"/>
                    </a:cubicBezTo>
                    <a:cubicBezTo>
                      <a:pt x="185" y="68"/>
                      <a:pt x="168" y="88"/>
                      <a:pt x="152" y="103"/>
                    </a:cubicBezTo>
                    <a:cubicBezTo>
                      <a:pt x="136" y="118"/>
                      <a:pt x="116" y="131"/>
                      <a:pt x="96" y="143"/>
                    </a:cubicBezTo>
                    <a:cubicBezTo>
                      <a:pt x="76" y="155"/>
                      <a:pt x="48" y="159"/>
                      <a:pt x="32" y="175"/>
                    </a:cubicBezTo>
                    <a:cubicBezTo>
                      <a:pt x="16" y="191"/>
                      <a:pt x="0" y="220"/>
                      <a:pt x="0" y="239"/>
                    </a:cubicBezTo>
                    <a:cubicBezTo>
                      <a:pt x="0" y="258"/>
                      <a:pt x="13" y="279"/>
                      <a:pt x="32" y="287"/>
                    </a:cubicBezTo>
                    <a:cubicBezTo>
                      <a:pt x="51" y="295"/>
                      <a:pt x="92" y="294"/>
                      <a:pt x="112" y="287"/>
                    </a:cubicBezTo>
                    <a:cubicBezTo>
                      <a:pt x="132" y="280"/>
                      <a:pt x="137" y="262"/>
                      <a:pt x="152" y="247"/>
                    </a:cubicBezTo>
                    <a:cubicBezTo>
                      <a:pt x="167" y="232"/>
                      <a:pt x="192" y="207"/>
                      <a:pt x="200" y="199"/>
                    </a:cubicBezTo>
                  </a:path>
                </a:pathLst>
              </a:custGeom>
              <a:gradFill rotWithShape="1">
                <a:gsLst>
                  <a:gs pos="0">
                    <a:srgbClr val="FFA953"/>
                  </a:gs>
                  <a:gs pos="100000">
                    <a:srgbClr val="FFCF9F"/>
                  </a:gs>
                </a:gsLst>
                <a:path path="rect">
                  <a:fillToRect l="50000" t="50000" r="50000" b="50000"/>
                </a:path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4794" name="Freeform 42"/>
              <p:cNvSpPr>
                <a:spLocks/>
              </p:cNvSpPr>
              <p:nvPr/>
            </p:nvSpPr>
            <p:spPr bwMode="auto">
              <a:xfrm>
                <a:off x="3152" y="1800"/>
                <a:ext cx="137" cy="57"/>
              </a:xfrm>
              <a:custGeom>
                <a:avLst/>
                <a:gdLst/>
                <a:ahLst/>
                <a:cxnLst>
                  <a:cxn ang="0">
                    <a:pos x="16" y="24"/>
                  </a:cxn>
                  <a:cxn ang="0">
                    <a:pos x="8" y="0"/>
                  </a:cxn>
                  <a:cxn ang="0">
                    <a:pos x="64" y="24"/>
                  </a:cxn>
                  <a:cxn ang="0">
                    <a:pos x="112" y="8"/>
                  </a:cxn>
                  <a:cxn ang="0">
                    <a:pos x="128" y="16"/>
                  </a:cxn>
                  <a:cxn ang="0">
                    <a:pos x="56" y="56"/>
                  </a:cxn>
                  <a:cxn ang="0">
                    <a:pos x="16" y="24"/>
                  </a:cxn>
                </a:cxnLst>
                <a:rect l="0" t="0" r="r" b="b"/>
                <a:pathLst>
                  <a:path w="137" h="57">
                    <a:moveTo>
                      <a:pt x="16" y="24"/>
                    </a:moveTo>
                    <a:cubicBezTo>
                      <a:pt x="7" y="12"/>
                      <a:pt x="0" y="0"/>
                      <a:pt x="8" y="0"/>
                    </a:cubicBezTo>
                    <a:cubicBezTo>
                      <a:pt x="16" y="0"/>
                      <a:pt x="47" y="23"/>
                      <a:pt x="64" y="24"/>
                    </a:cubicBezTo>
                    <a:cubicBezTo>
                      <a:pt x="81" y="25"/>
                      <a:pt x="101" y="9"/>
                      <a:pt x="112" y="8"/>
                    </a:cubicBezTo>
                    <a:cubicBezTo>
                      <a:pt x="123" y="7"/>
                      <a:pt x="137" y="8"/>
                      <a:pt x="128" y="16"/>
                    </a:cubicBezTo>
                    <a:cubicBezTo>
                      <a:pt x="119" y="24"/>
                      <a:pt x="75" y="55"/>
                      <a:pt x="56" y="56"/>
                    </a:cubicBezTo>
                    <a:cubicBezTo>
                      <a:pt x="37" y="57"/>
                      <a:pt x="24" y="31"/>
                      <a:pt x="16" y="24"/>
                    </a:cubicBezTo>
                    <a:close/>
                  </a:path>
                </a:pathLst>
              </a:custGeom>
              <a:solidFill>
                <a:srgbClr val="FF0000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4795" name="Freeform 43"/>
              <p:cNvSpPr>
                <a:spLocks/>
              </p:cNvSpPr>
              <p:nvPr/>
            </p:nvSpPr>
            <p:spPr bwMode="auto">
              <a:xfrm>
                <a:off x="3088" y="1517"/>
                <a:ext cx="432" cy="267"/>
              </a:xfrm>
              <a:custGeom>
                <a:avLst/>
                <a:gdLst/>
                <a:ahLst/>
                <a:cxnLst>
                  <a:cxn ang="0">
                    <a:pos x="336" y="243"/>
                  </a:cxn>
                  <a:cxn ang="0">
                    <a:pos x="376" y="219"/>
                  </a:cxn>
                  <a:cxn ang="0">
                    <a:pos x="408" y="155"/>
                  </a:cxn>
                  <a:cxn ang="0">
                    <a:pos x="384" y="123"/>
                  </a:cxn>
                  <a:cxn ang="0">
                    <a:pos x="304" y="83"/>
                  </a:cxn>
                  <a:cxn ang="0">
                    <a:pos x="256" y="131"/>
                  </a:cxn>
                  <a:cxn ang="0">
                    <a:pos x="200" y="139"/>
                  </a:cxn>
                  <a:cxn ang="0">
                    <a:pos x="128" y="75"/>
                  </a:cxn>
                  <a:cxn ang="0">
                    <a:pos x="16" y="99"/>
                  </a:cxn>
                  <a:cxn ang="0">
                    <a:pos x="32" y="11"/>
                  </a:cxn>
                  <a:cxn ang="0">
                    <a:pos x="128" y="35"/>
                  </a:cxn>
                  <a:cxn ang="0">
                    <a:pos x="272" y="19"/>
                  </a:cxn>
                  <a:cxn ang="0">
                    <a:pos x="320" y="59"/>
                  </a:cxn>
                  <a:cxn ang="0">
                    <a:pos x="416" y="115"/>
                  </a:cxn>
                  <a:cxn ang="0">
                    <a:pos x="416" y="211"/>
                  </a:cxn>
                  <a:cxn ang="0">
                    <a:pos x="368" y="259"/>
                  </a:cxn>
                  <a:cxn ang="0">
                    <a:pos x="320" y="259"/>
                  </a:cxn>
                </a:cxnLst>
                <a:rect l="0" t="0" r="r" b="b"/>
                <a:pathLst>
                  <a:path w="432" h="267">
                    <a:moveTo>
                      <a:pt x="336" y="243"/>
                    </a:moveTo>
                    <a:cubicBezTo>
                      <a:pt x="343" y="239"/>
                      <a:pt x="364" y="234"/>
                      <a:pt x="376" y="219"/>
                    </a:cubicBezTo>
                    <a:cubicBezTo>
                      <a:pt x="388" y="204"/>
                      <a:pt x="407" y="171"/>
                      <a:pt x="408" y="155"/>
                    </a:cubicBezTo>
                    <a:cubicBezTo>
                      <a:pt x="409" y="139"/>
                      <a:pt x="401" y="135"/>
                      <a:pt x="384" y="123"/>
                    </a:cubicBezTo>
                    <a:cubicBezTo>
                      <a:pt x="367" y="111"/>
                      <a:pt x="325" y="82"/>
                      <a:pt x="304" y="83"/>
                    </a:cubicBezTo>
                    <a:cubicBezTo>
                      <a:pt x="283" y="84"/>
                      <a:pt x="273" y="122"/>
                      <a:pt x="256" y="131"/>
                    </a:cubicBezTo>
                    <a:cubicBezTo>
                      <a:pt x="239" y="140"/>
                      <a:pt x="221" y="148"/>
                      <a:pt x="200" y="139"/>
                    </a:cubicBezTo>
                    <a:cubicBezTo>
                      <a:pt x="179" y="130"/>
                      <a:pt x="159" y="82"/>
                      <a:pt x="128" y="75"/>
                    </a:cubicBezTo>
                    <a:cubicBezTo>
                      <a:pt x="97" y="68"/>
                      <a:pt x="32" y="110"/>
                      <a:pt x="16" y="99"/>
                    </a:cubicBezTo>
                    <a:cubicBezTo>
                      <a:pt x="0" y="88"/>
                      <a:pt x="13" y="22"/>
                      <a:pt x="32" y="11"/>
                    </a:cubicBezTo>
                    <a:cubicBezTo>
                      <a:pt x="51" y="0"/>
                      <a:pt x="88" y="34"/>
                      <a:pt x="128" y="35"/>
                    </a:cubicBezTo>
                    <a:cubicBezTo>
                      <a:pt x="168" y="36"/>
                      <a:pt x="240" y="15"/>
                      <a:pt x="272" y="19"/>
                    </a:cubicBezTo>
                    <a:cubicBezTo>
                      <a:pt x="304" y="23"/>
                      <a:pt x="296" y="43"/>
                      <a:pt x="320" y="59"/>
                    </a:cubicBezTo>
                    <a:cubicBezTo>
                      <a:pt x="344" y="75"/>
                      <a:pt x="400" y="90"/>
                      <a:pt x="416" y="115"/>
                    </a:cubicBezTo>
                    <a:cubicBezTo>
                      <a:pt x="432" y="140"/>
                      <a:pt x="424" y="187"/>
                      <a:pt x="416" y="211"/>
                    </a:cubicBezTo>
                    <a:cubicBezTo>
                      <a:pt x="408" y="235"/>
                      <a:pt x="384" y="251"/>
                      <a:pt x="368" y="259"/>
                    </a:cubicBezTo>
                    <a:cubicBezTo>
                      <a:pt x="352" y="267"/>
                      <a:pt x="336" y="263"/>
                      <a:pt x="320" y="259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993300"/>
                  </a:gs>
                </a:gsLst>
                <a:path path="rect">
                  <a:fillToRect l="50000" t="50000" r="50000" b="50000"/>
                </a:path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4796" name="Freeform 44"/>
              <p:cNvSpPr>
                <a:spLocks/>
              </p:cNvSpPr>
              <p:nvPr/>
            </p:nvSpPr>
            <p:spPr bwMode="auto">
              <a:xfrm>
                <a:off x="2547" y="1984"/>
                <a:ext cx="713" cy="413"/>
              </a:xfrm>
              <a:custGeom>
                <a:avLst/>
                <a:gdLst/>
                <a:ahLst/>
                <a:cxnLst>
                  <a:cxn ang="0">
                    <a:pos x="693" y="0"/>
                  </a:cxn>
                  <a:cxn ang="0">
                    <a:pos x="605" y="136"/>
                  </a:cxn>
                  <a:cxn ang="0">
                    <a:pos x="525" y="224"/>
                  </a:cxn>
                  <a:cxn ang="0">
                    <a:pos x="429" y="288"/>
                  </a:cxn>
                  <a:cxn ang="0">
                    <a:pos x="389" y="304"/>
                  </a:cxn>
                  <a:cxn ang="0">
                    <a:pos x="189" y="272"/>
                  </a:cxn>
                  <a:cxn ang="0">
                    <a:pos x="113" y="216"/>
                  </a:cxn>
                  <a:cxn ang="0">
                    <a:pos x="57" y="248"/>
                  </a:cxn>
                  <a:cxn ang="0">
                    <a:pos x="21" y="296"/>
                  </a:cxn>
                  <a:cxn ang="0">
                    <a:pos x="5" y="344"/>
                  </a:cxn>
                  <a:cxn ang="0">
                    <a:pos x="13" y="368"/>
                  </a:cxn>
                  <a:cxn ang="0">
                    <a:pos x="85" y="376"/>
                  </a:cxn>
                  <a:cxn ang="0">
                    <a:pos x="101" y="400"/>
                  </a:cxn>
                  <a:cxn ang="0">
                    <a:pos x="133" y="352"/>
                  </a:cxn>
                  <a:cxn ang="0">
                    <a:pos x="189" y="368"/>
                  </a:cxn>
                  <a:cxn ang="0">
                    <a:pos x="237" y="368"/>
                  </a:cxn>
                  <a:cxn ang="0">
                    <a:pos x="381" y="392"/>
                  </a:cxn>
                  <a:cxn ang="0">
                    <a:pos x="429" y="408"/>
                  </a:cxn>
                  <a:cxn ang="0">
                    <a:pos x="469" y="408"/>
                  </a:cxn>
                  <a:cxn ang="0">
                    <a:pos x="557" y="376"/>
                  </a:cxn>
                  <a:cxn ang="0">
                    <a:pos x="649" y="312"/>
                  </a:cxn>
                  <a:cxn ang="0">
                    <a:pos x="705" y="256"/>
                  </a:cxn>
                  <a:cxn ang="0">
                    <a:pos x="697" y="160"/>
                  </a:cxn>
                </a:cxnLst>
                <a:rect l="0" t="0" r="r" b="b"/>
                <a:pathLst>
                  <a:path w="713" h="413">
                    <a:moveTo>
                      <a:pt x="693" y="0"/>
                    </a:moveTo>
                    <a:cubicBezTo>
                      <a:pt x="678" y="23"/>
                      <a:pt x="633" y="99"/>
                      <a:pt x="605" y="136"/>
                    </a:cubicBezTo>
                    <a:cubicBezTo>
                      <a:pt x="577" y="173"/>
                      <a:pt x="554" y="199"/>
                      <a:pt x="525" y="224"/>
                    </a:cubicBezTo>
                    <a:cubicBezTo>
                      <a:pt x="496" y="249"/>
                      <a:pt x="452" y="275"/>
                      <a:pt x="429" y="288"/>
                    </a:cubicBezTo>
                    <a:cubicBezTo>
                      <a:pt x="406" y="301"/>
                      <a:pt x="429" y="307"/>
                      <a:pt x="389" y="304"/>
                    </a:cubicBezTo>
                    <a:cubicBezTo>
                      <a:pt x="349" y="301"/>
                      <a:pt x="235" y="287"/>
                      <a:pt x="189" y="272"/>
                    </a:cubicBezTo>
                    <a:cubicBezTo>
                      <a:pt x="143" y="257"/>
                      <a:pt x="135" y="220"/>
                      <a:pt x="113" y="216"/>
                    </a:cubicBezTo>
                    <a:cubicBezTo>
                      <a:pt x="91" y="212"/>
                      <a:pt x="72" y="235"/>
                      <a:pt x="57" y="248"/>
                    </a:cubicBezTo>
                    <a:cubicBezTo>
                      <a:pt x="42" y="261"/>
                      <a:pt x="30" y="280"/>
                      <a:pt x="21" y="296"/>
                    </a:cubicBezTo>
                    <a:cubicBezTo>
                      <a:pt x="12" y="312"/>
                      <a:pt x="6" y="332"/>
                      <a:pt x="5" y="344"/>
                    </a:cubicBezTo>
                    <a:cubicBezTo>
                      <a:pt x="4" y="356"/>
                      <a:pt x="0" y="363"/>
                      <a:pt x="13" y="368"/>
                    </a:cubicBezTo>
                    <a:cubicBezTo>
                      <a:pt x="26" y="373"/>
                      <a:pt x="70" y="371"/>
                      <a:pt x="85" y="376"/>
                    </a:cubicBezTo>
                    <a:cubicBezTo>
                      <a:pt x="100" y="381"/>
                      <a:pt x="93" y="404"/>
                      <a:pt x="101" y="400"/>
                    </a:cubicBezTo>
                    <a:cubicBezTo>
                      <a:pt x="109" y="396"/>
                      <a:pt x="118" y="357"/>
                      <a:pt x="133" y="352"/>
                    </a:cubicBezTo>
                    <a:cubicBezTo>
                      <a:pt x="148" y="347"/>
                      <a:pt x="172" y="365"/>
                      <a:pt x="189" y="368"/>
                    </a:cubicBezTo>
                    <a:cubicBezTo>
                      <a:pt x="206" y="371"/>
                      <a:pt x="205" y="364"/>
                      <a:pt x="237" y="368"/>
                    </a:cubicBezTo>
                    <a:cubicBezTo>
                      <a:pt x="269" y="372"/>
                      <a:pt x="349" y="385"/>
                      <a:pt x="381" y="392"/>
                    </a:cubicBezTo>
                    <a:cubicBezTo>
                      <a:pt x="413" y="399"/>
                      <a:pt x="414" y="405"/>
                      <a:pt x="429" y="408"/>
                    </a:cubicBezTo>
                    <a:cubicBezTo>
                      <a:pt x="444" y="411"/>
                      <a:pt x="448" y="413"/>
                      <a:pt x="469" y="408"/>
                    </a:cubicBezTo>
                    <a:cubicBezTo>
                      <a:pt x="490" y="403"/>
                      <a:pt x="527" y="392"/>
                      <a:pt x="557" y="376"/>
                    </a:cubicBezTo>
                    <a:cubicBezTo>
                      <a:pt x="587" y="360"/>
                      <a:pt x="624" y="332"/>
                      <a:pt x="649" y="312"/>
                    </a:cubicBezTo>
                    <a:cubicBezTo>
                      <a:pt x="674" y="292"/>
                      <a:pt x="697" y="281"/>
                      <a:pt x="705" y="256"/>
                    </a:cubicBezTo>
                    <a:cubicBezTo>
                      <a:pt x="713" y="231"/>
                      <a:pt x="699" y="180"/>
                      <a:pt x="697" y="160"/>
                    </a:cubicBezTo>
                  </a:path>
                </a:pathLst>
              </a:custGeom>
              <a:gradFill rotWithShape="1">
                <a:gsLst>
                  <a:gs pos="0">
                    <a:srgbClr val="CDC800"/>
                  </a:gs>
                  <a:gs pos="100000">
                    <a:srgbClr val="FFA953"/>
                  </a:gs>
                </a:gsLst>
                <a:path path="rect">
                  <a:fillToRect l="50000" t="50000" r="50000" b="50000"/>
                </a:path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4797" name="Freeform 45"/>
              <p:cNvSpPr>
                <a:spLocks/>
              </p:cNvSpPr>
              <p:nvPr/>
            </p:nvSpPr>
            <p:spPr bwMode="auto">
              <a:xfrm>
                <a:off x="2632" y="2135"/>
                <a:ext cx="564" cy="469"/>
              </a:xfrm>
              <a:custGeom>
                <a:avLst/>
                <a:gdLst/>
                <a:ahLst/>
                <a:cxnLst>
                  <a:cxn ang="0">
                    <a:pos x="64" y="417"/>
                  </a:cxn>
                  <a:cxn ang="0">
                    <a:pos x="56" y="433"/>
                  </a:cxn>
                  <a:cxn ang="0">
                    <a:pos x="104" y="433"/>
                  </a:cxn>
                  <a:cxn ang="0">
                    <a:pos x="232" y="217"/>
                  </a:cxn>
                  <a:cxn ang="0">
                    <a:pos x="296" y="121"/>
                  </a:cxn>
                  <a:cxn ang="0">
                    <a:pos x="392" y="121"/>
                  </a:cxn>
                  <a:cxn ang="0">
                    <a:pos x="512" y="289"/>
                  </a:cxn>
                  <a:cxn ang="0">
                    <a:pos x="552" y="225"/>
                  </a:cxn>
                  <a:cxn ang="0">
                    <a:pos x="440" y="73"/>
                  </a:cxn>
                  <a:cxn ang="0">
                    <a:pos x="344" y="25"/>
                  </a:cxn>
                  <a:cxn ang="0">
                    <a:pos x="248" y="73"/>
                  </a:cxn>
                  <a:cxn ang="0">
                    <a:pos x="200" y="121"/>
                  </a:cxn>
                  <a:cxn ang="0">
                    <a:pos x="168" y="209"/>
                  </a:cxn>
                  <a:cxn ang="0">
                    <a:pos x="152" y="265"/>
                  </a:cxn>
                  <a:cxn ang="0">
                    <a:pos x="56" y="409"/>
                  </a:cxn>
                  <a:cxn ang="0">
                    <a:pos x="8" y="361"/>
                  </a:cxn>
                  <a:cxn ang="0">
                    <a:pos x="104" y="233"/>
                  </a:cxn>
                  <a:cxn ang="0">
                    <a:pos x="152" y="73"/>
                  </a:cxn>
                  <a:cxn ang="0">
                    <a:pos x="112" y="73"/>
                  </a:cxn>
                  <a:cxn ang="0">
                    <a:pos x="88" y="113"/>
                  </a:cxn>
                  <a:cxn ang="0">
                    <a:pos x="8" y="81"/>
                  </a:cxn>
                  <a:cxn ang="0">
                    <a:pos x="64" y="33"/>
                  </a:cxn>
                  <a:cxn ang="0">
                    <a:pos x="128" y="1"/>
                  </a:cxn>
                  <a:cxn ang="0">
                    <a:pos x="200" y="25"/>
                  </a:cxn>
                  <a:cxn ang="0">
                    <a:pos x="248" y="73"/>
                  </a:cxn>
                </a:cxnLst>
                <a:rect l="0" t="0" r="r" b="b"/>
                <a:pathLst>
                  <a:path w="564" h="469">
                    <a:moveTo>
                      <a:pt x="64" y="417"/>
                    </a:moveTo>
                    <a:cubicBezTo>
                      <a:pt x="63" y="421"/>
                      <a:pt x="49" y="430"/>
                      <a:pt x="56" y="433"/>
                    </a:cubicBezTo>
                    <a:cubicBezTo>
                      <a:pt x="63" y="436"/>
                      <a:pt x="75" y="469"/>
                      <a:pt x="104" y="433"/>
                    </a:cubicBezTo>
                    <a:cubicBezTo>
                      <a:pt x="133" y="397"/>
                      <a:pt x="200" y="269"/>
                      <a:pt x="232" y="217"/>
                    </a:cubicBezTo>
                    <a:cubicBezTo>
                      <a:pt x="264" y="165"/>
                      <a:pt x="270" y="137"/>
                      <a:pt x="296" y="121"/>
                    </a:cubicBezTo>
                    <a:cubicBezTo>
                      <a:pt x="322" y="105"/>
                      <a:pt x="356" y="93"/>
                      <a:pt x="392" y="121"/>
                    </a:cubicBezTo>
                    <a:cubicBezTo>
                      <a:pt x="428" y="149"/>
                      <a:pt x="485" y="272"/>
                      <a:pt x="512" y="289"/>
                    </a:cubicBezTo>
                    <a:cubicBezTo>
                      <a:pt x="539" y="306"/>
                      <a:pt x="564" y="261"/>
                      <a:pt x="552" y="225"/>
                    </a:cubicBezTo>
                    <a:cubicBezTo>
                      <a:pt x="540" y="189"/>
                      <a:pt x="475" y="106"/>
                      <a:pt x="440" y="73"/>
                    </a:cubicBezTo>
                    <a:cubicBezTo>
                      <a:pt x="405" y="40"/>
                      <a:pt x="376" y="25"/>
                      <a:pt x="344" y="25"/>
                    </a:cubicBezTo>
                    <a:cubicBezTo>
                      <a:pt x="312" y="25"/>
                      <a:pt x="272" y="57"/>
                      <a:pt x="248" y="73"/>
                    </a:cubicBezTo>
                    <a:cubicBezTo>
                      <a:pt x="224" y="89"/>
                      <a:pt x="213" y="98"/>
                      <a:pt x="200" y="121"/>
                    </a:cubicBezTo>
                    <a:cubicBezTo>
                      <a:pt x="187" y="144"/>
                      <a:pt x="176" y="185"/>
                      <a:pt x="168" y="209"/>
                    </a:cubicBezTo>
                    <a:cubicBezTo>
                      <a:pt x="160" y="233"/>
                      <a:pt x="171" y="232"/>
                      <a:pt x="152" y="265"/>
                    </a:cubicBezTo>
                    <a:cubicBezTo>
                      <a:pt x="133" y="298"/>
                      <a:pt x="80" y="393"/>
                      <a:pt x="56" y="409"/>
                    </a:cubicBezTo>
                    <a:cubicBezTo>
                      <a:pt x="32" y="425"/>
                      <a:pt x="0" y="390"/>
                      <a:pt x="8" y="361"/>
                    </a:cubicBezTo>
                    <a:cubicBezTo>
                      <a:pt x="16" y="332"/>
                      <a:pt x="80" y="281"/>
                      <a:pt x="104" y="233"/>
                    </a:cubicBezTo>
                    <a:cubicBezTo>
                      <a:pt x="128" y="185"/>
                      <a:pt x="151" y="100"/>
                      <a:pt x="152" y="73"/>
                    </a:cubicBezTo>
                    <a:cubicBezTo>
                      <a:pt x="153" y="46"/>
                      <a:pt x="123" y="66"/>
                      <a:pt x="112" y="73"/>
                    </a:cubicBezTo>
                    <a:cubicBezTo>
                      <a:pt x="101" y="80"/>
                      <a:pt x="105" y="112"/>
                      <a:pt x="88" y="113"/>
                    </a:cubicBezTo>
                    <a:cubicBezTo>
                      <a:pt x="71" y="114"/>
                      <a:pt x="12" y="94"/>
                      <a:pt x="8" y="81"/>
                    </a:cubicBezTo>
                    <a:cubicBezTo>
                      <a:pt x="4" y="68"/>
                      <a:pt x="44" y="46"/>
                      <a:pt x="64" y="33"/>
                    </a:cubicBezTo>
                    <a:cubicBezTo>
                      <a:pt x="84" y="20"/>
                      <a:pt x="105" y="2"/>
                      <a:pt x="128" y="1"/>
                    </a:cubicBezTo>
                    <a:cubicBezTo>
                      <a:pt x="151" y="0"/>
                      <a:pt x="180" y="13"/>
                      <a:pt x="200" y="25"/>
                    </a:cubicBezTo>
                    <a:cubicBezTo>
                      <a:pt x="220" y="37"/>
                      <a:pt x="236" y="53"/>
                      <a:pt x="248" y="73"/>
                    </a:cubicBezTo>
                  </a:path>
                </a:pathLst>
              </a:custGeom>
              <a:solidFill>
                <a:srgbClr val="FF0000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4798" name="Freeform 46"/>
              <p:cNvSpPr>
                <a:spLocks/>
              </p:cNvSpPr>
              <p:nvPr/>
            </p:nvSpPr>
            <p:spPr bwMode="auto">
              <a:xfrm>
                <a:off x="2480" y="2424"/>
                <a:ext cx="352" cy="239"/>
              </a:xfrm>
              <a:custGeom>
                <a:avLst/>
                <a:gdLst/>
                <a:ahLst/>
                <a:cxnLst>
                  <a:cxn ang="0">
                    <a:pos x="304" y="168"/>
                  </a:cxn>
                  <a:cxn ang="0">
                    <a:pos x="64" y="24"/>
                  </a:cxn>
                  <a:cxn ang="0">
                    <a:pos x="16" y="24"/>
                  </a:cxn>
                  <a:cxn ang="0">
                    <a:pos x="8" y="64"/>
                  </a:cxn>
                  <a:cxn ang="0">
                    <a:pos x="64" y="96"/>
                  </a:cxn>
                  <a:cxn ang="0">
                    <a:pos x="128" y="96"/>
                  </a:cxn>
                  <a:cxn ang="0">
                    <a:pos x="160" y="152"/>
                  </a:cxn>
                  <a:cxn ang="0">
                    <a:pos x="304" y="232"/>
                  </a:cxn>
                  <a:cxn ang="0">
                    <a:pos x="352" y="192"/>
                  </a:cxn>
                  <a:cxn ang="0">
                    <a:pos x="304" y="168"/>
                  </a:cxn>
                </a:cxnLst>
                <a:rect l="0" t="0" r="r" b="b"/>
                <a:pathLst>
                  <a:path w="352" h="239">
                    <a:moveTo>
                      <a:pt x="304" y="168"/>
                    </a:moveTo>
                    <a:cubicBezTo>
                      <a:pt x="264" y="136"/>
                      <a:pt x="112" y="48"/>
                      <a:pt x="64" y="24"/>
                    </a:cubicBezTo>
                    <a:cubicBezTo>
                      <a:pt x="16" y="0"/>
                      <a:pt x="25" y="17"/>
                      <a:pt x="16" y="24"/>
                    </a:cubicBezTo>
                    <a:cubicBezTo>
                      <a:pt x="7" y="31"/>
                      <a:pt x="0" y="52"/>
                      <a:pt x="8" y="64"/>
                    </a:cubicBezTo>
                    <a:cubicBezTo>
                      <a:pt x="16" y="76"/>
                      <a:pt x="44" y="91"/>
                      <a:pt x="64" y="96"/>
                    </a:cubicBezTo>
                    <a:cubicBezTo>
                      <a:pt x="84" y="101"/>
                      <a:pt x="112" y="87"/>
                      <a:pt x="128" y="96"/>
                    </a:cubicBezTo>
                    <a:cubicBezTo>
                      <a:pt x="144" y="105"/>
                      <a:pt x="131" y="129"/>
                      <a:pt x="160" y="152"/>
                    </a:cubicBezTo>
                    <a:cubicBezTo>
                      <a:pt x="189" y="175"/>
                      <a:pt x="272" y="225"/>
                      <a:pt x="304" y="232"/>
                    </a:cubicBezTo>
                    <a:cubicBezTo>
                      <a:pt x="336" y="239"/>
                      <a:pt x="352" y="203"/>
                      <a:pt x="352" y="192"/>
                    </a:cubicBezTo>
                    <a:cubicBezTo>
                      <a:pt x="352" y="181"/>
                      <a:pt x="314" y="173"/>
                      <a:pt x="304" y="168"/>
                    </a:cubicBezTo>
                    <a:close/>
                  </a:path>
                </a:pathLst>
              </a:custGeom>
              <a:solidFill>
                <a:srgbClr val="FF0000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4799" name="Freeform 47"/>
              <p:cNvSpPr>
                <a:spLocks/>
              </p:cNvSpPr>
              <p:nvPr/>
            </p:nvSpPr>
            <p:spPr bwMode="auto">
              <a:xfrm>
                <a:off x="2481" y="2592"/>
                <a:ext cx="304" cy="388"/>
              </a:xfrm>
              <a:custGeom>
                <a:avLst/>
                <a:gdLst/>
                <a:ahLst/>
                <a:cxnLst>
                  <a:cxn ang="0">
                    <a:pos x="207" y="48"/>
                  </a:cxn>
                  <a:cxn ang="0">
                    <a:pos x="23" y="336"/>
                  </a:cxn>
                  <a:cxn ang="0">
                    <a:pos x="71" y="360"/>
                  </a:cxn>
                  <a:cxn ang="0">
                    <a:pos x="151" y="224"/>
                  </a:cxn>
                  <a:cxn ang="0">
                    <a:pos x="191" y="224"/>
                  </a:cxn>
                  <a:cxn ang="0">
                    <a:pos x="239" y="216"/>
                  </a:cxn>
                  <a:cxn ang="0">
                    <a:pos x="223" y="168"/>
                  </a:cxn>
                  <a:cxn ang="0">
                    <a:pos x="215" y="128"/>
                  </a:cxn>
                  <a:cxn ang="0">
                    <a:pos x="303" y="48"/>
                  </a:cxn>
                  <a:cxn ang="0">
                    <a:pos x="207" y="48"/>
                  </a:cxn>
                </a:cxnLst>
                <a:rect l="0" t="0" r="r" b="b"/>
                <a:pathLst>
                  <a:path w="304" h="388">
                    <a:moveTo>
                      <a:pt x="207" y="48"/>
                    </a:moveTo>
                    <a:cubicBezTo>
                      <a:pt x="160" y="96"/>
                      <a:pt x="46" y="284"/>
                      <a:pt x="23" y="336"/>
                    </a:cubicBezTo>
                    <a:cubicBezTo>
                      <a:pt x="0" y="388"/>
                      <a:pt x="50" y="379"/>
                      <a:pt x="71" y="360"/>
                    </a:cubicBezTo>
                    <a:cubicBezTo>
                      <a:pt x="92" y="341"/>
                      <a:pt x="131" y="247"/>
                      <a:pt x="151" y="224"/>
                    </a:cubicBezTo>
                    <a:cubicBezTo>
                      <a:pt x="171" y="201"/>
                      <a:pt x="176" y="225"/>
                      <a:pt x="191" y="224"/>
                    </a:cubicBezTo>
                    <a:cubicBezTo>
                      <a:pt x="206" y="223"/>
                      <a:pt x="234" y="225"/>
                      <a:pt x="239" y="216"/>
                    </a:cubicBezTo>
                    <a:cubicBezTo>
                      <a:pt x="244" y="207"/>
                      <a:pt x="227" y="183"/>
                      <a:pt x="223" y="168"/>
                    </a:cubicBezTo>
                    <a:cubicBezTo>
                      <a:pt x="219" y="153"/>
                      <a:pt x="202" y="148"/>
                      <a:pt x="215" y="128"/>
                    </a:cubicBezTo>
                    <a:cubicBezTo>
                      <a:pt x="228" y="108"/>
                      <a:pt x="304" y="61"/>
                      <a:pt x="303" y="48"/>
                    </a:cubicBezTo>
                    <a:cubicBezTo>
                      <a:pt x="302" y="35"/>
                      <a:pt x="247" y="0"/>
                      <a:pt x="207" y="48"/>
                    </a:cubicBezTo>
                    <a:close/>
                  </a:path>
                </a:pathLst>
              </a:custGeom>
              <a:solidFill>
                <a:srgbClr val="FF0000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4800" name="Freeform 48"/>
              <p:cNvSpPr>
                <a:spLocks/>
              </p:cNvSpPr>
              <p:nvPr/>
            </p:nvSpPr>
            <p:spPr bwMode="auto">
              <a:xfrm>
                <a:off x="2160" y="2763"/>
                <a:ext cx="587" cy="545"/>
              </a:xfrm>
              <a:custGeom>
                <a:avLst/>
                <a:gdLst/>
                <a:ahLst/>
                <a:cxnLst>
                  <a:cxn ang="0">
                    <a:pos x="64" y="37"/>
                  </a:cxn>
                  <a:cxn ang="0">
                    <a:pos x="288" y="13"/>
                  </a:cxn>
                  <a:cxn ang="0">
                    <a:pos x="480" y="117"/>
                  </a:cxn>
                  <a:cxn ang="0">
                    <a:pos x="568" y="325"/>
                  </a:cxn>
                  <a:cxn ang="0">
                    <a:pos x="576" y="501"/>
                  </a:cxn>
                  <a:cxn ang="0">
                    <a:pos x="504" y="533"/>
                  </a:cxn>
                  <a:cxn ang="0">
                    <a:pos x="504" y="429"/>
                  </a:cxn>
                  <a:cxn ang="0">
                    <a:pos x="456" y="261"/>
                  </a:cxn>
                  <a:cxn ang="0">
                    <a:pos x="384" y="165"/>
                  </a:cxn>
                  <a:cxn ang="0">
                    <a:pos x="328" y="133"/>
                  </a:cxn>
                  <a:cxn ang="0">
                    <a:pos x="216" y="117"/>
                  </a:cxn>
                  <a:cxn ang="0">
                    <a:pos x="64" y="141"/>
                  </a:cxn>
                  <a:cxn ang="0">
                    <a:pos x="0" y="69"/>
                  </a:cxn>
                  <a:cxn ang="0">
                    <a:pos x="64" y="45"/>
                  </a:cxn>
                </a:cxnLst>
                <a:rect l="0" t="0" r="r" b="b"/>
                <a:pathLst>
                  <a:path w="587" h="545">
                    <a:moveTo>
                      <a:pt x="64" y="37"/>
                    </a:moveTo>
                    <a:cubicBezTo>
                      <a:pt x="101" y="34"/>
                      <a:pt x="219" y="0"/>
                      <a:pt x="288" y="13"/>
                    </a:cubicBezTo>
                    <a:cubicBezTo>
                      <a:pt x="357" y="26"/>
                      <a:pt x="433" y="65"/>
                      <a:pt x="480" y="117"/>
                    </a:cubicBezTo>
                    <a:cubicBezTo>
                      <a:pt x="527" y="169"/>
                      <a:pt x="552" y="261"/>
                      <a:pt x="568" y="325"/>
                    </a:cubicBezTo>
                    <a:cubicBezTo>
                      <a:pt x="584" y="389"/>
                      <a:pt x="587" y="466"/>
                      <a:pt x="576" y="501"/>
                    </a:cubicBezTo>
                    <a:cubicBezTo>
                      <a:pt x="565" y="536"/>
                      <a:pt x="516" y="545"/>
                      <a:pt x="504" y="533"/>
                    </a:cubicBezTo>
                    <a:cubicBezTo>
                      <a:pt x="492" y="521"/>
                      <a:pt x="512" y="474"/>
                      <a:pt x="504" y="429"/>
                    </a:cubicBezTo>
                    <a:cubicBezTo>
                      <a:pt x="496" y="384"/>
                      <a:pt x="476" y="305"/>
                      <a:pt x="456" y="261"/>
                    </a:cubicBezTo>
                    <a:cubicBezTo>
                      <a:pt x="436" y="217"/>
                      <a:pt x="405" y="186"/>
                      <a:pt x="384" y="165"/>
                    </a:cubicBezTo>
                    <a:cubicBezTo>
                      <a:pt x="363" y="144"/>
                      <a:pt x="356" y="141"/>
                      <a:pt x="328" y="133"/>
                    </a:cubicBezTo>
                    <a:cubicBezTo>
                      <a:pt x="300" y="125"/>
                      <a:pt x="260" y="116"/>
                      <a:pt x="216" y="117"/>
                    </a:cubicBezTo>
                    <a:cubicBezTo>
                      <a:pt x="172" y="118"/>
                      <a:pt x="100" y="149"/>
                      <a:pt x="64" y="141"/>
                    </a:cubicBezTo>
                    <a:cubicBezTo>
                      <a:pt x="28" y="133"/>
                      <a:pt x="0" y="85"/>
                      <a:pt x="0" y="69"/>
                    </a:cubicBezTo>
                    <a:cubicBezTo>
                      <a:pt x="0" y="53"/>
                      <a:pt x="51" y="50"/>
                      <a:pt x="64" y="45"/>
                    </a:cubicBezTo>
                  </a:path>
                </a:pathLst>
              </a:custGeom>
              <a:solidFill>
                <a:srgbClr val="FF0000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4801" name="Freeform 49"/>
              <p:cNvSpPr>
                <a:spLocks/>
              </p:cNvSpPr>
              <p:nvPr/>
            </p:nvSpPr>
            <p:spPr bwMode="auto">
              <a:xfrm>
                <a:off x="2384" y="2485"/>
                <a:ext cx="333" cy="255"/>
              </a:xfrm>
              <a:custGeom>
                <a:avLst/>
                <a:gdLst/>
                <a:ahLst/>
                <a:cxnLst>
                  <a:cxn ang="0">
                    <a:pos x="112" y="11"/>
                  </a:cxn>
                  <a:cxn ang="0">
                    <a:pos x="72" y="59"/>
                  </a:cxn>
                  <a:cxn ang="0">
                    <a:pos x="16" y="107"/>
                  </a:cxn>
                  <a:cxn ang="0">
                    <a:pos x="16" y="203"/>
                  </a:cxn>
                  <a:cxn ang="0">
                    <a:pos x="112" y="251"/>
                  </a:cxn>
                  <a:cxn ang="0">
                    <a:pos x="184" y="227"/>
                  </a:cxn>
                  <a:cxn ang="0">
                    <a:pos x="208" y="235"/>
                  </a:cxn>
                  <a:cxn ang="0">
                    <a:pos x="288" y="187"/>
                  </a:cxn>
                  <a:cxn ang="0">
                    <a:pos x="304" y="123"/>
                  </a:cxn>
                  <a:cxn ang="0">
                    <a:pos x="112" y="11"/>
                  </a:cxn>
                </a:cxnLst>
                <a:rect l="0" t="0" r="r" b="b"/>
                <a:pathLst>
                  <a:path w="333" h="255">
                    <a:moveTo>
                      <a:pt x="112" y="11"/>
                    </a:moveTo>
                    <a:cubicBezTo>
                      <a:pt x="74" y="0"/>
                      <a:pt x="88" y="43"/>
                      <a:pt x="72" y="59"/>
                    </a:cubicBezTo>
                    <a:cubicBezTo>
                      <a:pt x="56" y="75"/>
                      <a:pt x="25" y="83"/>
                      <a:pt x="16" y="107"/>
                    </a:cubicBezTo>
                    <a:cubicBezTo>
                      <a:pt x="7" y="131"/>
                      <a:pt x="0" y="179"/>
                      <a:pt x="16" y="203"/>
                    </a:cubicBezTo>
                    <a:cubicBezTo>
                      <a:pt x="32" y="227"/>
                      <a:pt x="84" y="247"/>
                      <a:pt x="112" y="251"/>
                    </a:cubicBezTo>
                    <a:cubicBezTo>
                      <a:pt x="140" y="255"/>
                      <a:pt x="168" y="230"/>
                      <a:pt x="184" y="227"/>
                    </a:cubicBezTo>
                    <a:cubicBezTo>
                      <a:pt x="200" y="224"/>
                      <a:pt x="191" y="242"/>
                      <a:pt x="208" y="235"/>
                    </a:cubicBezTo>
                    <a:cubicBezTo>
                      <a:pt x="225" y="228"/>
                      <a:pt x="272" y="206"/>
                      <a:pt x="288" y="187"/>
                    </a:cubicBezTo>
                    <a:cubicBezTo>
                      <a:pt x="304" y="168"/>
                      <a:pt x="333" y="152"/>
                      <a:pt x="304" y="123"/>
                    </a:cubicBezTo>
                    <a:cubicBezTo>
                      <a:pt x="275" y="94"/>
                      <a:pt x="153" y="26"/>
                      <a:pt x="112" y="11"/>
                    </a:cubicBezTo>
                    <a:close/>
                  </a:path>
                </a:pathLst>
              </a:custGeom>
              <a:solidFill>
                <a:srgbClr val="FF0000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4802" name="Oval 50"/>
              <p:cNvSpPr>
                <a:spLocks noChangeArrowheads="1"/>
              </p:cNvSpPr>
              <p:nvPr/>
            </p:nvSpPr>
            <p:spPr bwMode="auto">
              <a:xfrm rot="2129515">
                <a:off x="2463" y="2497"/>
                <a:ext cx="139" cy="265"/>
              </a:xfrm>
              <a:prstGeom prst="ellipse">
                <a:avLst/>
              </a:prstGeom>
              <a:solidFill>
                <a:srgbClr val="FFFF00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4803" name="Freeform 51"/>
              <p:cNvSpPr>
                <a:spLocks/>
              </p:cNvSpPr>
              <p:nvPr/>
            </p:nvSpPr>
            <p:spPr bwMode="auto">
              <a:xfrm>
                <a:off x="3120" y="3024"/>
                <a:ext cx="706" cy="375"/>
              </a:xfrm>
              <a:custGeom>
                <a:avLst/>
                <a:gdLst/>
                <a:ahLst/>
                <a:cxnLst>
                  <a:cxn ang="0">
                    <a:pos x="247" y="96"/>
                  </a:cxn>
                  <a:cxn ang="0">
                    <a:pos x="63" y="112"/>
                  </a:cxn>
                  <a:cxn ang="0">
                    <a:pos x="23" y="232"/>
                  </a:cxn>
                  <a:cxn ang="0">
                    <a:pos x="199" y="360"/>
                  </a:cxn>
                  <a:cxn ang="0">
                    <a:pos x="439" y="320"/>
                  </a:cxn>
                  <a:cxn ang="0">
                    <a:pos x="639" y="288"/>
                  </a:cxn>
                  <a:cxn ang="0">
                    <a:pos x="703" y="192"/>
                  </a:cxn>
                  <a:cxn ang="0">
                    <a:pos x="655" y="40"/>
                  </a:cxn>
                  <a:cxn ang="0">
                    <a:pos x="543" y="8"/>
                  </a:cxn>
                  <a:cxn ang="0">
                    <a:pos x="439" y="0"/>
                  </a:cxn>
                </a:cxnLst>
                <a:rect l="0" t="0" r="r" b="b"/>
                <a:pathLst>
                  <a:path w="706" h="375">
                    <a:moveTo>
                      <a:pt x="247" y="96"/>
                    </a:moveTo>
                    <a:cubicBezTo>
                      <a:pt x="216" y="99"/>
                      <a:pt x="100" y="89"/>
                      <a:pt x="63" y="112"/>
                    </a:cubicBezTo>
                    <a:cubicBezTo>
                      <a:pt x="26" y="135"/>
                      <a:pt x="0" y="191"/>
                      <a:pt x="23" y="232"/>
                    </a:cubicBezTo>
                    <a:cubicBezTo>
                      <a:pt x="46" y="273"/>
                      <a:pt x="130" y="345"/>
                      <a:pt x="199" y="360"/>
                    </a:cubicBezTo>
                    <a:cubicBezTo>
                      <a:pt x="268" y="375"/>
                      <a:pt x="366" y="332"/>
                      <a:pt x="439" y="320"/>
                    </a:cubicBezTo>
                    <a:cubicBezTo>
                      <a:pt x="512" y="308"/>
                      <a:pt x="595" y="309"/>
                      <a:pt x="639" y="288"/>
                    </a:cubicBezTo>
                    <a:cubicBezTo>
                      <a:pt x="683" y="267"/>
                      <a:pt x="700" y="233"/>
                      <a:pt x="703" y="192"/>
                    </a:cubicBezTo>
                    <a:cubicBezTo>
                      <a:pt x="706" y="151"/>
                      <a:pt x="682" y="71"/>
                      <a:pt x="655" y="40"/>
                    </a:cubicBezTo>
                    <a:cubicBezTo>
                      <a:pt x="628" y="9"/>
                      <a:pt x="579" y="15"/>
                      <a:pt x="543" y="8"/>
                    </a:cubicBezTo>
                    <a:cubicBezTo>
                      <a:pt x="507" y="1"/>
                      <a:pt x="461" y="2"/>
                      <a:pt x="439" y="0"/>
                    </a:cubicBezTo>
                  </a:path>
                </a:pathLst>
              </a:custGeom>
              <a:solidFill>
                <a:srgbClr val="FF0000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4804" name="Freeform 52"/>
              <p:cNvSpPr>
                <a:spLocks/>
              </p:cNvSpPr>
              <p:nvPr/>
            </p:nvSpPr>
            <p:spPr bwMode="auto">
              <a:xfrm>
                <a:off x="3240" y="3024"/>
                <a:ext cx="460" cy="349"/>
              </a:xfrm>
              <a:custGeom>
                <a:avLst/>
                <a:gdLst/>
                <a:ahLst/>
                <a:cxnLst>
                  <a:cxn ang="0">
                    <a:pos x="264" y="0"/>
                  </a:cxn>
                  <a:cxn ang="0">
                    <a:pos x="360" y="144"/>
                  </a:cxn>
                  <a:cxn ang="0">
                    <a:pos x="456" y="240"/>
                  </a:cxn>
                  <a:cxn ang="0">
                    <a:pos x="336" y="312"/>
                  </a:cxn>
                  <a:cxn ang="0">
                    <a:pos x="312" y="256"/>
                  </a:cxn>
                  <a:cxn ang="0">
                    <a:pos x="264" y="336"/>
                  </a:cxn>
                  <a:cxn ang="0">
                    <a:pos x="120" y="336"/>
                  </a:cxn>
                  <a:cxn ang="0">
                    <a:pos x="24" y="336"/>
                  </a:cxn>
                  <a:cxn ang="0">
                    <a:pos x="24" y="288"/>
                  </a:cxn>
                  <a:cxn ang="0">
                    <a:pos x="168" y="240"/>
                  </a:cxn>
                  <a:cxn ang="0">
                    <a:pos x="216" y="192"/>
                  </a:cxn>
                  <a:cxn ang="0">
                    <a:pos x="176" y="96"/>
                  </a:cxn>
                  <a:cxn ang="0">
                    <a:pos x="264" y="48"/>
                  </a:cxn>
                </a:cxnLst>
                <a:rect l="0" t="0" r="r" b="b"/>
                <a:pathLst>
                  <a:path w="460" h="349">
                    <a:moveTo>
                      <a:pt x="264" y="0"/>
                    </a:moveTo>
                    <a:cubicBezTo>
                      <a:pt x="296" y="52"/>
                      <a:pt x="328" y="104"/>
                      <a:pt x="360" y="144"/>
                    </a:cubicBezTo>
                    <a:cubicBezTo>
                      <a:pt x="392" y="184"/>
                      <a:pt x="460" y="212"/>
                      <a:pt x="456" y="240"/>
                    </a:cubicBezTo>
                    <a:cubicBezTo>
                      <a:pt x="452" y="268"/>
                      <a:pt x="360" y="309"/>
                      <a:pt x="336" y="312"/>
                    </a:cubicBezTo>
                    <a:cubicBezTo>
                      <a:pt x="312" y="315"/>
                      <a:pt x="324" y="252"/>
                      <a:pt x="312" y="256"/>
                    </a:cubicBezTo>
                    <a:cubicBezTo>
                      <a:pt x="300" y="260"/>
                      <a:pt x="296" y="323"/>
                      <a:pt x="264" y="336"/>
                    </a:cubicBezTo>
                    <a:cubicBezTo>
                      <a:pt x="232" y="349"/>
                      <a:pt x="160" y="336"/>
                      <a:pt x="120" y="336"/>
                    </a:cubicBezTo>
                    <a:cubicBezTo>
                      <a:pt x="80" y="336"/>
                      <a:pt x="40" y="344"/>
                      <a:pt x="24" y="336"/>
                    </a:cubicBezTo>
                    <a:cubicBezTo>
                      <a:pt x="8" y="328"/>
                      <a:pt x="0" y="304"/>
                      <a:pt x="24" y="288"/>
                    </a:cubicBezTo>
                    <a:cubicBezTo>
                      <a:pt x="48" y="272"/>
                      <a:pt x="136" y="256"/>
                      <a:pt x="168" y="240"/>
                    </a:cubicBezTo>
                    <a:cubicBezTo>
                      <a:pt x="200" y="224"/>
                      <a:pt x="215" y="216"/>
                      <a:pt x="216" y="192"/>
                    </a:cubicBezTo>
                    <a:cubicBezTo>
                      <a:pt x="217" y="168"/>
                      <a:pt x="168" y="120"/>
                      <a:pt x="176" y="96"/>
                    </a:cubicBezTo>
                    <a:cubicBezTo>
                      <a:pt x="184" y="72"/>
                      <a:pt x="246" y="58"/>
                      <a:pt x="264" y="48"/>
                    </a:cubicBezTo>
                  </a:path>
                </a:pathLst>
              </a:custGeom>
              <a:solidFill>
                <a:schemeClr val="tx2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4805" name="Freeform 53"/>
              <p:cNvSpPr>
                <a:spLocks/>
              </p:cNvSpPr>
              <p:nvPr/>
            </p:nvSpPr>
            <p:spPr bwMode="auto">
              <a:xfrm>
                <a:off x="3648" y="2912"/>
                <a:ext cx="776" cy="212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288" y="16"/>
                  </a:cxn>
                  <a:cxn ang="0">
                    <a:pos x="672" y="16"/>
                  </a:cxn>
                  <a:cxn ang="0">
                    <a:pos x="768" y="16"/>
                  </a:cxn>
                  <a:cxn ang="0">
                    <a:pos x="720" y="64"/>
                  </a:cxn>
                  <a:cxn ang="0">
                    <a:pos x="736" y="96"/>
                  </a:cxn>
                  <a:cxn ang="0">
                    <a:pos x="544" y="120"/>
                  </a:cxn>
                  <a:cxn ang="0">
                    <a:pos x="400" y="104"/>
                  </a:cxn>
                  <a:cxn ang="0">
                    <a:pos x="224" y="104"/>
                  </a:cxn>
                  <a:cxn ang="0">
                    <a:pos x="144" y="208"/>
                  </a:cxn>
                  <a:cxn ang="0">
                    <a:pos x="104" y="128"/>
                  </a:cxn>
                  <a:cxn ang="0">
                    <a:pos x="0" y="112"/>
                  </a:cxn>
                </a:cxnLst>
                <a:rect l="0" t="0" r="r" b="b"/>
                <a:pathLst>
                  <a:path w="776" h="212">
                    <a:moveTo>
                      <a:pt x="0" y="112"/>
                    </a:moveTo>
                    <a:cubicBezTo>
                      <a:pt x="43" y="89"/>
                      <a:pt x="176" y="32"/>
                      <a:pt x="288" y="16"/>
                    </a:cubicBezTo>
                    <a:cubicBezTo>
                      <a:pt x="400" y="0"/>
                      <a:pt x="592" y="16"/>
                      <a:pt x="672" y="16"/>
                    </a:cubicBezTo>
                    <a:cubicBezTo>
                      <a:pt x="752" y="16"/>
                      <a:pt x="760" y="8"/>
                      <a:pt x="768" y="16"/>
                    </a:cubicBezTo>
                    <a:cubicBezTo>
                      <a:pt x="776" y="24"/>
                      <a:pt x="725" y="51"/>
                      <a:pt x="720" y="64"/>
                    </a:cubicBezTo>
                    <a:cubicBezTo>
                      <a:pt x="715" y="77"/>
                      <a:pt x="765" y="87"/>
                      <a:pt x="736" y="96"/>
                    </a:cubicBezTo>
                    <a:cubicBezTo>
                      <a:pt x="707" y="105"/>
                      <a:pt x="600" y="119"/>
                      <a:pt x="544" y="120"/>
                    </a:cubicBezTo>
                    <a:cubicBezTo>
                      <a:pt x="488" y="121"/>
                      <a:pt x="453" y="107"/>
                      <a:pt x="400" y="104"/>
                    </a:cubicBezTo>
                    <a:cubicBezTo>
                      <a:pt x="347" y="101"/>
                      <a:pt x="267" y="87"/>
                      <a:pt x="224" y="104"/>
                    </a:cubicBezTo>
                    <a:cubicBezTo>
                      <a:pt x="181" y="121"/>
                      <a:pt x="164" y="204"/>
                      <a:pt x="144" y="208"/>
                    </a:cubicBezTo>
                    <a:cubicBezTo>
                      <a:pt x="124" y="212"/>
                      <a:pt x="128" y="144"/>
                      <a:pt x="104" y="128"/>
                    </a:cubicBezTo>
                    <a:cubicBezTo>
                      <a:pt x="80" y="112"/>
                      <a:pt x="22" y="115"/>
                      <a:pt x="0" y="112"/>
                    </a:cubicBezTo>
                    <a:close/>
                  </a:path>
                </a:pathLst>
              </a:custGeom>
              <a:solidFill>
                <a:srgbClr val="FF0000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4806" name="Freeform 54" descr="Широкий диагональный 1"/>
              <p:cNvSpPr>
                <a:spLocks/>
              </p:cNvSpPr>
              <p:nvPr/>
            </p:nvSpPr>
            <p:spPr bwMode="auto">
              <a:xfrm>
                <a:off x="3210" y="1860"/>
                <a:ext cx="390" cy="764"/>
              </a:xfrm>
              <a:custGeom>
                <a:avLst/>
                <a:gdLst/>
                <a:ahLst/>
                <a:cxnLst>
                  <a:cxn ang="0">
                    <a:pos x="238" y="220"/>
                  </a:cxn>
                  <a:cxn ang="0">
                    <a:pos x="222" y="20"/>
                  </a:cxn>
                  <a:cxn ang="0">
                    <a:pos x="122" y="100"/>
                  </a:cxn>
                  <a:cxn ang="0">
                    <a:pos x="86" y="124"/>
                  </a:cxn>
                  <a:cxn ang="0">
                    <a:pos x="6" y="156"/>
                  </a:cxn>
                  <a:cxn ang="0">
                    <a:pos x="50" y="388"/>
                  </a:cxn>
                  <a:cxn ang="0">
                    <a:pos x="178" y="708"/>
                  </a:cxn>
                  <a:cxn ang="0">
                    <a:pos x="186" y="724"/>
                  </a:cxn>
                  <a:cxn ang="0">
                    <a:pos x="218" y="740"/>
                  </a:cxn>
                  <a:cxn ang="0">
                    <a:pos x="94" y="684"/>
                  </a:cxn>
                  <a:cxn ang="0">
                    <a:pos x="206" y="740"/>
                  </a:cxn>
                  <a:cxn ang="0">
                    <a:pos x="342" y="732"/>
                  </a:cxn>
                  <a:cxn ang="0">
                    <a:pos x="390" y="684"/>
                  </a:cxn>
                  <a:cxn ang="0">
                    <a:pos x="342" y="588"/>
                  </a:cxn>
                  <a:cxn ang="0">
                    <a:pos x="238" y="220"/>
                  </a:cxn>
                </a:cxnLst>
                <a:rect l="0" t="0" r="r" b="b"/>
                <a:pathLst>
                  <a:path w="390" h="764">
                    <a:moveTo>
                      <a:pt x="238" y="220"/>
                    </a:moveTo>
                    <a:cubicBezTo>
                      <a:pt x="218" y="125"/>
                      <a:pt x="241" y="40"/>
                      <a:pt x="222" y="20"/>
                    </a:cubicBezTo>
                    <a:cubicBezTo>
                      <a:pt x="203" y="0"/>
                      <a:pt x="145" y="83"/>
                      <a:pt x="122" y="100"/>
                    </a:cubicBezTo>
                    <a:cubicBezTo>
                      <a:pt x="99" y="117"/>
                      <a:pt x="105" y="115"/>
                      <a:pt x="86" y="124"/>
                    </a:cubicBezTo>
                    <a:cubicBezTo>
                      <a:pt x="67" y="133"/>
                      <a:pt x="12" y="112"/>
                      <a:pt x="6" y="156"/>
                    </a:cubicBezTo>
                    <a:cubicBezTo>
                      <a:pt x="0" y="200"/>
                      <a:pt x="21" y="296"/>
                      <a:pt x="50" y="388"/>
                    </a:cubicBezTo>
                    <a:cubicBezTo>
                      <a:pt x="79" y="480"/>
                      <a:pt x="155" y="652"/>
                      <a:pt x="178" y="708"/>
                    </a:cubicBezTo>
                    <a:cubicBezTo>
                      <a:pt x="201" y="764"/>
                      <a:pt x="179" y="719"/>
                      <a:pt x="186" y="724"/>
                    </a:cubicBezTo>
                    <a:cubicBezTo>
                      <a:pt x="193" y="729"/>
                      <a:pt x="233" y="747"/>
                      <a:pt x="218" y="740"/>
                    </a:cubicBezTo>
                    <a:cubicBezTo>
                      <a:pt x="203" y="733"/>
                      <a:pt x="96" y="684"/>
                      <a:pt x="94" y="684"/>
                    </a:cubicBezTo>
                    <a:cubicBezTo>
                      <a:pt x="92" y="684"/>
                      <a:pt x="165" y="732"/>
                      <a:pt x="206" y="740"/>
                    </a:cubicBezTo>
                    <a:cubicBezTo>
                      <a:pt x="247" y="748"/>
                      <a:pt x="311" y="741"/>
                      <a:pt x="342" y="732"/>
                    </a:cubicBezTo>
                    <a:cubicBezTo>
                      <a:pt x="373" y="723"/>
                      <a:pt x="390" y="708"/>
                      <a:pt x="390" y="684"/>
                    </a:cubicBezTo>
                    <a:cubicBezTo>
                      <a:pt x="390" y="660"/>
                      <a:pt x="367" y="665"/>
                      <a:pt x="342" y="588"/>
                    </a:cubicBezTo>
                    <a:cubicBezTo>
                      <a:pt x="317" y="511"/>
                      <a:pt x="258" y="315"/>
                      <a:pt x="238" y="220"/>
                    </a:cubicBezTo>
                    <a:close/>
                  </a:path>
                </a:pathLst>
              </a:custGeom>
              <a:pattFill prst="wdDnDiag">
                <a:fgClr>
                  <a:schemeClr val="bg1"/>
                </a:fgClr>
                <a:bgClr>
                  <a:srgbClr val="FF00FF"/>
                </a:bgClr>
              </a:patt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4807" name="Freeform 55"/>
              <p:cNvSpPr>
                <a:spLocks/>
              </p:cNvSpPr>
              <p:nvPr/>
            </p:nvSpPr>
            <p:spPr bwMode="auto">
              <a:xfrm>
                <a:off x="3096" y="1951"/>
                <a:ext cx="473" cy="602"/>
              </a:xfrm>
              <a:custGeom>
                <a:avLst/>
                <a:gdLst/>
                <a:ahLst/>
                <a:cxnLst>
                  <a:cxn ang="0">
                    <a:pos x="280" y="137"/>
                  </a:cxn>
                  <a:cxn ang="0">
                    <a:pos x="264" y="353"/>
                  </a:cxn>
                  <a:cxn ang="0">
                    <a:pos x="296" y="481"/>
                  </a:cxn>
                  <a:cxn ang="0">
                    <a:pos x="264" y="497"/>
                  </a:cxn>
                  <a:cxn ang="0">
                    <a:pos x="216" y="449"/>
                  </a:cxn>
                  <a:cxn ang="0">
                    <a:pos x="168" y="401"/>
                  </a:cxn>
                  <a:cxn ang="0">
                    <a:pos x="120" y="385"/>
                  </a:cxn>
                  <a:cxn ang="0">
                    <a:pos x="12" y="425"/>
                  </a:cxn>
                  <a:cxn ang="0">
                    <a:pos x="48" y="505"/>
                  </a:cxn>
                  <a:cxn ang="0">
                    <a:pos x="72" y="545"/>
                  </a:cxn>
                  <a:cxn ang="0">
                    <a:pos x="120" y="553"/>
                  </a:cxn>
                  <a:cxn ang="0">
                    <a:pos x="184" y="529"/>
                  </a:cxn>
                  <a:cxn ang="0">
                    <a:pos x="264" y="593"/>
                  </a:cxn>
                  <a:cxn ang="0">
                    <a:pos x="368" y="585"/>
                  </a:cxn>
                  <a:cxn ang="0">
                    <a:pos x="448" y="521"/>
                  </a:cxn>
                  <a:cxn ang="0">
                    <a:pos x="416" y="377"/>
                  </a:cxn>
                  <a:cxn ang="0">
                    <a:pos x="448" y="273"/>
                  </a:cxn>
                  <a:cxn ang="0">
                    <a:pos x="456" y="129"/>
                  </a:cxn>
                  <a:cxn ang="0">
                    <a:pos x="344" y="1"/>
                  </a:cxn>
                  <a:cxn ang="0">
                    <a:pos x="280" y="137"/>
                  </a:cxn>
                </a:cxnLst>
                <a:rect l="0" t="0" r="r" b="b"/>
                <a:pathLst>
                  <a:path w="473" h="602">
                    <a:moveTo>
                      <a:pt x="280" y="137"/>
                    </a:moveTo>
                    <a:cubicBezTo>
                      <a:pt x="267" y="196"/>
                      <a:pt x="261" y="296"/>
                      <a:pt x="264" y="353"/>
                    </a:cubicBezTo>
                    <a:cubicBezTo>
                      <a:pt x="267" y="410"/>
                      <a:pt x="296" y="457"/>
                      <a:pt x="296" y="481"/>
                    </a:cubicBezTo>
                    <a:cubicBezTo>
                      <a:pt x="296" y="505"/>
                      <a:pt x="277" y="502"/>
                      <a:pt x="264" y="497"/>
                    </a:cubicBezTo>
                    <a:cubicBezTo>
                      <a:pt x="251" y="492"/>
                      <a:pt x="232" y="465"/>
                      <a:pt x="216" y="449"/>
                    </a:cubicBezTo>
                    <a:cubicBezTo>
                      <a:pt x="200" y="433"/>
                      <a:pt x="184" y="412"/>
                      <a:pt x="168" y="401"/>
                    </a:cubicBezTo>
                    <a:cubicBezTo>
                      <a:pt x="152" y="390"/>
                      <a:pt x="146" y="381"/>
                      <a:pt x="120" y="385"/>
                    </a:cubicBezTo>
                    <a:cubicBezTo>
                      <a:pt x="94" y="389"/>
                      <a:pt x="24" y="405"/>
                      <a:pt x="12" y="425"/>
                    </a:cubicBezTo>
                    <a:cubicBezTo>
                      <a:pt x="0" y="445"/>
                      <a:pt x="38" y="485"/>
                      <a:pt x="48" y="505"/>
                    </a:cubicBezTo>
                    <a:cubicBezTo>
                      <a:pt x="58" y="525"/>
                      <a:pt x="60" y="537"/>
                      <a:pt x="72" y="545"/>
                    </a:cubicBezTo>
                    <a:cubicBezTo>
                      <a:pt x="84" y="553"/>
                      <a:pt x="101" y="556"/>
                      <a:pt x="120" y="553"/>
                    </a:cubicBezTo>
                    <a:cubicBezTo>
                      <a:pt x="139" y="550"/>
                      <a:pt x="160" y="522"/>
                      <a:pt x="184" y="529"/>
                    </a:cubicBezTo>
                    <a:cubicBezTo>
                      <a:pt x="208" y="536"/>
                      <a:pt x="233" y="584"/>
                      <a:pt x="264" y="593"/>
                    </a:cubicBezTo>
                    <a:cubicBezTo>
                      <a:pt x="295" y="602"/>
                      <a:pt x="337" y="597"/>
                      <a:pt x="368" y="585"/>
                    </a:cubicBezTo>
                    <a:cubicBezTo>
                      <a:pt x="399" y="573"/>
                      <a:pt x="440" y="556"/>
                      <a:pt x="448" y="521"/>
                    </a:cubicBezTo>
                    <a:cubicBezTo>
                      <a:pt x="456" y="486"/>
                      <a:pt x="416" y="418"/>
                      <a:pt x="416" y="377"/>
                    </a:cubicBezTo>
                    <a:cubicBezTo>
                      <a:pt x="416" y="336"/>
                      <a:pt x="441" y="314"/>
                      <a:pt x="448" y="273"/>
                    </a:cubicBezTo>
                    <a:cubicBezTo>
                      <a:pt x="455" y="232"/>
                      <a:pt x="473" y="174"/>
                      <a:pt x="456" y="129"/>
                    </a:cubicBezTo>
                    <a:cubicBezTo>
                      <a:pt x="439" y="84"/>
                      <a:pt x="373" y="0"/>
                      <a:pt x="344" y="1"/>
                    </a:cubicBezTo>
                    <a:cubicBezTo>
                      <a:pt x="315" y="2"/>
                      <a:pt x="293" y="78"/>
                      <a:pt x="280" y="137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EE9F00"/>
                  </a:gs>
                  <a:gs pos="100000">
                    <a:srgbClr val="FFA953"/>
                  </a:gs>
                </a:gsLst>
                <a:path path="rect">
                  <a:fillToRect l="50000" t="50000" r="50000" b="50000"/>
                </a:path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8" name="Group 56"/>
              <p:cNvGrpSpPr>
                <a:grpSpLocks/>
              </p:cNvGrpSpPr>
              <p:nvPr/>
            </p:nvGrpSpPr>
            <p:grpSpPr bwMode="auto">
              <a:xfrm>
                <a:off x="3168" y="1296"/>
                <a:ext cx="528" cy="288"/>
                <a:chOff x="1955" y="1357"/>
                <a:chExt cx="333" cy="180"/>
              </a:xfrm>
            </p:grpSpPr>
            <p:grpSp>
              <p:nvGrpSpPr>
                <p:cNvPr id="9" name="Group 57"/>
                <p:cNvGrpSpPr>
                  <a:grpSpLocks/>
                </p:cNvGrpSpPr>
                <p:nvPr/>
              </p:nvGrpSpPr>
              <p:grpSpPr bwMode="auto">
                <a:xfrm>
                  <a:off x="1955" y="1357"/>
                  <a:ext cx="333" cy="180"/>
                  <a:chOff x="5161" y="3181"/>
                  <a:chExt cx="257" cy="140"/>
                </a:xfrm>
              </p:grpSpPr>
              <p:sp>
                <p:nvSpPr>
                  <p:cNvPr id="74810" name="Freeform 58"/>
                  <p:cNvSpPr>
                    <a:spLocks/>
                  </p:cNvSpPr>
                  <p:nvPr/>
                </p:nvSpPr>
                <p:spPr bwMode="auto">
                  <a:xfrm>
                    <a:off x="5161" y="3181"/>
                    <a:ext cx="170" cy="123"/>
                  </a:xfrm>
                  <a:custGeom>
                    <a:avLst/>
                    <a:gdLst/>
                    <a:ahLst/>
                    <a:cxnLst>
                      <a:cxn ang="0">
                        <a:pos x="8" y="95"/>
                      </a:cxn>
                      <a:cxn ang="0">
                        <a:pos x="62" y="113"/>
                      </a:cxn>
                      <a:cxn ang="0">
                        <a:pos x="140" y="119"/>
                      </a:cxn>
                      <a:cxn ang="0">
                        <a:pos x="158" y="113"/>
                      </a:cxn>
                      <a:cxn ang="0">
                        <a:pos x="164" y="59"/>
                      </a:cxn>
                      <a:cxn ang="0">
                        <a:pos x="122" y="11"/>
                      </a:cxn>
                      <a:cxn ang="0">
                        <a:pos x="56" y="5"/>
                      </a:cxn>
                      <a:cxn ang="0">
                        <a:pos x="20" y="41"/>
                      </a:cxn>
                      <a:cxn ang="0">
                        <a:pos x="2" y="59"/>
                      </a:cxn>
                      <a:cxn ang="0">
                        <a:pos x="8" y="95"/>
                      </a:cxn>
                    </a:cxnLst>
                    <a:rect l="0" t="0" r="r" b="b"/>
                    <a:pathLst>
                      <a:path w="170" h="123">
                        <a:moveTo>
                          <a:pt x="8" y="95"/>
                        </a:moveTo>
                        <a:cubicBezTo>
                          <a:pt x="15" y="104"/>
                          <a:pt x="40" y="109"/>
                          <a:pt x="62" y="113"/>
                        </a:cubicBezTo>
                        <a:cubicBezTo>
                          <a:pt x="84" y="117"/>
                          <a:pt x="124" y="119"/>
                          <a:pt x="140" y="119"/>
                        </a:cubicBezTo>
                        <a:cubicBezTo>
                          <a:pt x="156" y="119"/>
                          <a:pt x="154" y="123"/>
                          <a:pt x="158" y="113"/>
                        </a:cubicBezTo>
                        <a:cubicBezTo>
                          <a:pt x="162" y="103"/>
                          <a:pt x="170" y="76"/>
                          <a:pt x="164" y="59"/>
                        </a:cubicBezTo>
                        <a:cubicBezTo>
                          <a:pt x="158" y="42"/>
                          <a:pt x="140" y="20"/>
                          <a:pt x="122" y="11"/>
                        </a:cubicBezTo>
                        <a:cubicBezTo>
                          <a:pt x="104" y="2"/>
                          <a:pt x="73" y="0"/>
                          <a:pt x="56" y="5"/>
                        </a:cubicBezTo>
                        <a:cubicBezTo>
                          <a:pt x="39" y="10"/>
                          <a:pt x="29" y="32"/>
                          <a:pt x="20" y="41"/>
                        </a:cubicBezTo>
                        <a:cubicBezTo>
                          <a:pt x="11" y="50"/>
                          <a:pt x="4" y="50"/>
                          <a:pt x="2" y="59"/>
                        </a:cubicBezTo>
                        <a:cubicBezTo>
                          <a:pt x="0" y="68"/>
                          <a:pt x="7" y="88"/>
                          <a:pt x="8" y="95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 w="317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74811" name="Freeform 59"/>
                  <p:cNvSpPr>
                    <a:spLocks/>
                  </p:cNvSpPr>
                  <p:nvPr/>
                </p:nvSpPr>
                <p:spPr bwMode="auto">
                  <a:xfrm>
                    <a:off x="5313" y="3234"/>
                    <a:ext cx="105" cy="87"/>
                  </a:xfrm>
                  <a:custGeom>
                    <a:avLst/>
                    <a:gdLst/>
                    <a:ahLst/>
                    <a:cxnLst>
                      <a:cxn ang="0">
                        <a:pos x="12" y="0"/>
                      </a:cxn>
                      <a:cxn ang="0">
                        <a:pos x="84" y="36"/>
                      </a:cxn>
                      <a:cxn ang="0">
                        <a:pos x="102" y="66"/>
                      </a:cxn>
                      <a:cxn ang="0">
                        <a:pos x="66" y="84"/>
                      </a:cxn>
                      <a:cxn ang="0">
                        <a:pos x="42" y="84"/>
                      </a:cxn>
                      <a:cxn ang="0">
                        <a:pos x="0" y="66"/>
                      </a:cxn>
                    </a:cxnLst>
                    <a:rect l="0" t="0" r="r" b="b"/>
                    <a:pathLst>
                      <a:path w="105" h="87">
                        <a:moveTo>
                          <a:pt x="12" y="0"/>
                        </a:moveTo>
                        <a:cubicBezTo>
                          <a:pt x="40" y="12"/>
                          <a:pt x="69" y="25"/>
                          <a:pt x="84" y="36"/>
                        </a:cubicBezTo>
                        <a:cubicBezTo>
                          <a:pt x="99" y="47"/>
                          <a:pt x="105" y="58"/>
                          <a:pt x="102" y="66"/>
                        </a:cubicBezTo>
                        <a:cubicBezTo>
                          <a:pt x="99" y="74"/>
                          <a:pt x="76" y="81"/>
                          <a:pt x="66" y="84"/>
                        </a:cubicBezTo>
                        <a:cubicBezTo>
                          <a:pt x="56" y="87"/>
                          <a:pt x="53" y="87"/>
                          <a:pt x="42" y="84"/>
                        </a:cubicBezTo>
                        <a:cubicBezTo>
                          <a:pt x="31" y="81"/>
                          <a:pt x="15" y="73"/>
                          <a:pt x="0" y="66"/>
                        </a:cubicBezTo>
                      </a:path>
                    </a:pathLst>
                  </a:custGeom>
                  <a:solidFill>
                    <a:schemeClr val="bg1"/>
                  </a:solidFill>
                  <a:ln w="317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74812" name="Freeform 60"/>
                <p:cNvSpPr>
                  <a:spLocks/>
                </p:cNvSpPr>
                <p:nvPr/>
              </p:nvSpPr>
              <p:spPr bwMode="auto">
                <a:xfrm rot="-2021949">
                  <a:off x="2182" y="1433"/>
                  <a:ext cx="47" cy="94"/>
                </a:xfrm>
                <a:custGeom>
                  <a:avLst/>
                  <a:gdLst/>
                  <a:ahLst/>
                  <a:cxnLst>
                    <a:cxn ang="0">
                      <a:pos x="24" y="0"/>
                    </a:cxn>
                    <a:cxn ang="0">
                      <a:pos x="0" y="12"/>
                    </a:cxn>
                    <a:cxn ang="0">
                      <a:pos x="12" y="30"/>
                    </a:cxn>
                    <a:cxn ang="0">
                      <a:pos x="24" y="48"/>
                    </a:cxn>
                    <a:cxn ang="0">
                      <a:pos x="24" y="84"/>
                    </a:cxn>
                    <a:cxn ang="0">
                      <a:pos x="24" y="102"/>
                    </a:cxn>
                    <a:cxn ang="0">
                      <a:pos x="42" y="114"/>
                    </a:cxn>
                    <a:cxn ang="0">
                      <a:pos x="60" y="96"/>
                    </a:cxn>
                    <a:cxn ang="0">
                      <a:pos x="48" y="36"/>
                    </a:cxn>
                    <a:cxn ang="0">
                      <a:pos x="24" y="0"/>
                    </a:cxn>
                  </a:cxnLst>
                  <a:rect l="0" t="0" r="r" b="b"/>
                  <a:pathLst>
                    <a:path w="60" h="114">
                      <a:moveTo>
                        <a:pt x="24" y="0"/>
                      </a:moveTo>
                      <a:lnTo>
                        <a:pt x="0" y="12"/>
                      </a:lnTo>
                      <a:lnTo>
                        <a:pt x="12" y="30"/>
                      </a:lnTo>
                      <a:lnTo>
                        <a:pt x="24" y="48"/>
                      </a:lnTo>
                      <a:lnTo>
                        <a:pt x="24" y="84"/>
                      </a:lnTo>
                      <a:lnTo>
                        <a:pt x="24" y="102"/>
                      </a:lnTo>
                      <a:lnTo>
                        <a:pt x="42" y="114"/>
                      </a:lnTo>
                      <a:lnTo>
                        <a:pt x="60" y="96"/>
                      </a:lnTo>
                      <a:lnTo>
                        <a:pt x="48" y="36"/>
                      </a:lnTo>
                      <a:lnTo>
                        <a:pt x="24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4813" name="AutoShape 61"/>
                <p:cNvSpPr>
                  <a:spLocks noChangeArrowheads="1"/>
                </p:cNvSpPr>
                <p:nvPr/>
              </p:nvSpPr>
              <p:spPr bwMode="auto">
                <a:xfrm>
                  <a:off x="1964" y="1402"/>
                  <a:ext cx="222" cy="78"/>
                </a:xfrm>
                <a:prstGeom prst="star8">
                  <a:avLst>
                    <a:gd name="adj" fmla="val 14417"/>
                  </a:avLst>
                </a:prstGeom>
                <a:solidFill>
                  <a:schemeClr val="bg1"/>
                </a:solidFill>
                <a:ln w="317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74814" name="Freeform 62"/>
              <p:cNvSpPr>
                <a:spLocks/>
              </p:cNvSpPr>
              <p:nvPr/>
            </p:nvSpPr>
            <p:spPr bwMode="auto">
              <a:xfrm>
                <a:off x="2864" y="2483"/>
                <a:ext cx="353" cy="461"/>
              </a:xfrm>
              <a:custGeom>
                <a:avLst/>
                <a:gdLst/>
                <a:ahLst/>
                <a:cxnLst>
                  <a:cxn ang="0">
                    <a:pos x="252" y="53"/>
                  </a:cxn>
                  <a:cxn ang="0">
                    <a:pos x="164" y="29"/>
                  </a:cxn>
                  <a:cxn ang="0">
                    <a:pos x="112" y="13"/>
                  </a:cxn>
                  <a:cxn ang="0">
                    <a:pos x="16" y="61"/>
                  </a:cxn>
                  <a:cxn ang="0">
                    <a:pos x="16" y="109"/>
                  </a:cxn>
                  <a:cxn ang="0">
                    <a:pos x="76" y="141"/>
                  </a:cxn>
                  <a:cxn ang="0">
                    <a:pos x="160" y="205"/>
                  </a:cxn>
                  <a:cxn ang="0">
                    <a:pos x="260" y="301"/>
                  </a:cxn>
                  <a:cxn ang="0">
                    <a:pos x="284" y="437"/>
                  </a:cxn>
                  <a:cxn ang="0">
                    <a:pos x="348" y="445"/>
                  </a:cxn>
                  <a:cxn ang="0">
                    <a:pos x="316" y="365"/>
                  </a:cxn>
                  <a:cxn ang="0">
                    <a:pos x="260" y="245"/>
                  </a:cxn>
                  <a:cxn ang="0">
                    <a:pos x="256" y="109"/>
                  </a:cxn>
                  <a:cxn ang="0">
                    <a:pos x="208" y="13"/>
                  </a:cxn>
                  <a:cxn ang="0">
                    <a:pos x="204" y="29"/>
                  </a:cxn>
                  <a:cxn ang="0">
                    <a:pos x="252" y="53"/>
                  </a:cxn>
                </a:cxnLst>
                <a:rect l="0" t="0" r="r" b="b"/>
                <a:pathLst>
                  <a:path w="353" h="461">
                    <a:moveTo>
                      <a:pt x="252" y="53"/>
                    </a:moveTo>
                    <a:cubicBezTo>
                      <a:pt x="245" y="56"/>
                      <a:pt x="187" y="36"/>
                      <a:pt x="164" y="29"/>
                    </a:cubicBezTo>
                    <a:cubicBezTo>
                      <a:pt x="141" y="22"/>
                      <a:pt x="137" y="8"/>
                      <a:pt x="112" y="13"/>
                    </a:cubicBezTo>
                    <a:cubicBezTo>
                      <a:pt x="87" y="18"/>
                      <a:pt x="32" y="45"/>
                      <a:pt x="16" y="61"/>
                    </a:cubicBezTo>
                    <a:cubicBezTo>
                      <a:pt x="0" y="77"/>
                      <a:pt x="6" y="96"/>
                      <a:pt x="16" y="109"/>
                    </a:cubicBezTo>
                    <a:cubicBezTo>
                      <a:pt x="26" y="122"/>
                      <a:pt x="52" y="125"/>
                      <a:pt x="76" y="141"/>
                    </a:cubicBezTo>
                    <a:cubicBezTo>
                      <a:pt x="100" y="157"/>
                      <a:pt x="129" y="178"/>
                      <a:pt x="160" y="205"/>
                    </a:cubicBezTo>
                    <a:cubicBezTo>
                      <a:pt x="191" y="232"/>
                      <a:pt x="239" y="262"/>
                      <a:pt x="260" y="301"/>
                    </a:cubicBezTo>
                    <a:cubicBezTo>
                      <a:pt x="281" y="340"/>
                      <a:pt x="269" y="413"/>
                      <a:pt x="284" y="437"/>
                    </a:cubicBezTo>
                    <a:cubicBezTo>
                      <a:pt x="299" y="461"/>
                      <a:pt x="343" y="457"/>
                      <a:pt x="348" y="445"/>
                    </a:cubicBezTo>
                    <a:cubicBezTo>
                      <a:pt x="353" y="433"/>
                      <a:pt x="331" y="398"/>
                      <a:pt x="316" y="365"/>
                    </a:cubicBezTo>
                    <a:cubicBezTo>
                      <a:pt x="301" y="332"/>
                      <a:pt x="270" y="288"/>
                      <a:pt x="260" y="245"/>
                    </a:cubicBezTo>
                    <a:cubicBezTo>
                      <a:pt x="250" y="202"/>
                      <a:pt x="265" y="148"/>
                      <a:pt x="256" y="109"/>
                    </a:cubicBezTo>
                    <a:cubicBezTo>
                      <a:pt x="247" y="70"/>
                      <a:pt x="217" y="26"/>
                      <a:pt x="208" y="13"/>
                    </a:cubicBezTo>
                    <a:cubicBezTo>
                      <a:pt x="199" y="0"/>
                      <a:pt x="197" y="22"/>
                      <a:pt x="204" y="29"/>
                    </a:cubicBezTo>
                    <a:cubicBezTo>
                      <a:pt x="211" y="36"/>
                      <a:pt x="242" y="48"/>
                      <a:pt x="252" y="53"/>
                    </a:cubicBezTo>
                    <a:close/>
                  </a:path>
                </a:pathLst>
              </a:custGeom>
              <a:solidFill>
                <a:srgbClr val="FF0000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4815" name="Freeform 63"/>
              <p:cNvSpPr>
                <a:spLocks/>
              </p:cNvSpPr>
              <p:nvPr/>
            </p:nvSpPr>
            <p:spPr bwMode="auto">
              <a:xfrm>
                <a:off x="3552" y="2352"/>
                <a:ext cx="364" cy="184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20"/>
                  </a:cxn>
                  <a:cxn ang="0">
                    <a:pos x="144" y="48"/>
                  </a:cxn>
                  <a:cxn ang="0">
                    <a:pos x="288" y="0"/>
                  </a:cxn>
                  <a:cxn ang="0">
                    <a:pos x="348" y="48"/>
                  </a:cxn>
                  <a:cxn ang="0">
                    <a:pos x="192" y="96"/>
                  </a:cxn>
                  <a:cxn ang="0">
                    <a:pos x="36" y="176"/>
                  </a:cxn>
                  <a:cxn ang="0">
                    <a:pos x="0" y="144"/>
                  </a:cxn>
                </a:cxnLst>
                <a:rect l="0" t="0" r="r" b="b"/>
                <a:pathLst>
                  <a:path w="364" h="184">
                    <a:moveTo>
                      <a:pt x="0" y="144"/>
                    </a:moveTo>
                    <a:cubicBezTo>
                      <a:pt x="5" y="132"/>
                      <a:pt x="4" y="136"/>
                      <a:pt x="28" y="120"/>
                    </a:cubicBezTo>
                    <a:cubicBezTo>
                      <a:pt x="52" y="104"/>
                      <a:pt x="101" y="68"/>
                      <a:pt x="144" y="48"/>
                    </a:cubicBezTo>
                    <a:cubicBezTo>
                      <a:pt x="187" y="28"/>
                      <a:pt x="254" y="0"/>
                      <a:pt x="288" y="0"/>
                    </a:cubicBezTo>
                    <a:cubicBezTo>
                      <a:pt x="322" y="0"/>
                      <a:pt x="364" y="32"/>
                      <a:pt x="348" y="48"/>
                    </a:cubicBezTo>
                    <a:cubicBezTo>
                      <a:pt x="332" y="64"/>
                      <a:pt x="244" y="75"/>
                      <a:pt x="192" y="96"/>
                    </a:cubicBezTo>
                    <a:cubicBezTo>
                      <a:pt x="140" y="117"/>
                      <a:pt x="68" y="168"/>
                      <a:pt x="36" y="176"/>
                    </a:cubicBezTo>
                    <a:cubicBezTo>
                      <a:pt x="4" y="184"/>
                      <a:pt x="8" y="151"/>
                      <a:pt x="0" y="144"/>
                    </a:cubicBezTo>
                    <a:close/>
                  </a:path>
                </a:pathLst>
              </a:custGeom>
              <a:solidFill>
                <a:schemeClr val="tx1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0" name="Group 65"/>
          <p:cNvGrpSpPr>
            <a:grpSpLocks/>
          </p:cNvGrpSpPr>
          <p:nvPr/>
        </p:nvGrpSpPr>
        <p:grpSpPr bwMode="auto">
          <a:xfrm>
            <a:off x="393700" y="1193800"/>
            <a:ext cx="1016000" cy="939800"/>
            <a:chOff x="768" y="704"/>
            <a:chExt cx="4224" cy="3904"/>
          </a:xfrm>
        </p:grpSpPr>
        <p:grpSp>
          <p:nvGrpSpPr>
            <p:cNvPr id="11" name="Group 66"/>
            <p:cNvGrpSpPr>
              <a:grpSpLocks/>
            </p:cNvGrpSpPr>
            <p:nvPr/>
          </p:nvGrpSpPr>
          <p:grpSpPr bwMode="auto">
            <a:xfrm>
              <a:off x="768" y="2792"/>
              <a:ext cx="1776" cy="1776"/>
              <a:chOff x="192" y="2304"/>
              <a:chExt cx="1776" cy="1776"/>
            </a:xfrm>
          </p:grpSpPr>
          <p:sp>
            <p:nvSpPr>
              <p:cNvPr id="74819" name="Oval 67"/>
              <p:cNvSpPr>
                <a:spLocks noChangeArrowheads="1"/>
              </p:cNvSpPr>
              <p:nvPr/>
            </p:nvSpPr>
            <p:spPr bwMode="auto">
              <a:xfrm>
                <a:off x="192" y="2304"/>
                <a:ext cx="1776" cy="1776"/>
              </a:xfrm>
              <a:prstGeom prst="ellipse">
                <a:avLst/>
              </a:prstGeom>
              <a:solidFill>
                <a:srgbClr val="0099FF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4820" name="Freeform 68"/>
              <p:cNvSpPr>
                <a:spLocks/>
              </p:cNvSpPr>
              <p:nvPr/>
            </p:nvSpPr>
            <p:spPr bwMode="auto">
              <a:xfrm>
                <a:off x="391" y="2545"/>
                <a:ext cx="625" cy="846"/>
              </a:xfrm>
              <a:custGeom>
                <a:avLst/>
                <a:gdLst/>
                <a:ahLst/>
                <a:cxnLst>
                  <a:cxn ang="0">
                    <a:pos x="569" y="575"/>
                  </a:cxn>
                  <a:cxn ang="0">
                    <a:pos x="617" y="335"/>
                  </a:cxn>
                  <a:cxn ang="0">
                    <a:pos x="617" y="143"/>
                  </a:cxn>
                  <a:cxn ang="0">
                    <a:pos x="569" y="47"/>
                  </a:cxn>
                  <a:cxn ang="0">
                    <a:pos x="449" y="23"/>
                  </a:cxn>
                  <a:cxn ang="0">
                    <a:pos x="241" y="183"/>
                  </a:cxn>
                  <a:cxn ang="0">
                    <a:pos x="89" y="367"/>
                  </a:cxn>
                  <a:cxn ang="0">
                    <a:pos x="17" y="631"/>
                  </a:cxn>
                  <a:cxn ang="0">
                    <a:pos x="33" y="807"/>
                  </a:cxn>
                  <a:cxn ang="0">
                    <a:pos x="217" y="831"/>
                  </a:cxn>
                  <a:cxn ang="0">
                    <a:pos x="425" y="719"/>
                  </a:cxn>
                  <a:cxn ang="0">
                    <a:pos x="569" y="575"/>
                  </a:cxn>
                </a:cxnLst>
                <a:rect l="0" t="0" r="r" b="b"/>
                <a:pathLst>
                  <a:path w="625" h="846">
                    <a:moveTo>
                      <a:pt x="569" y="575"/>
                    </a:moveTo>
                    <a:cubicBezTo>
                      <a:pt x="601" y="511"/>
                      <a:pt x="609" y="407"/>
                      <a:pt x="617" y="335"/>
                    </a:cubicBezTo>
                    <a:cubicBezTo>
                      <a:pt x="625" y="263"/>
                      <a:pt x="625" y="191"/>
                      <a:pt x="617" y="143"/>
                    </a:cubicBezTo>
                    <a:cubicBezTo>
                      <a:pt x="609" y="95"/>
                      <a:pt x="597" y="67"/>
                      <a:pt x="569" y="47"/>
                    </a:cubicBezTo>
                    <a:cubicBezTo>
                      <a:pt x="541" y="27"/>
                      <a:pt x="504" y="0"/>
                      <a:pt x="449" y="23"/>
                    </a:cubicBezTo>
                    <a:cubicBezTo>
                      <a:pt x="394" y="46"/>
                      <a:pt x="301" y="126"/>
                      <a:pt x="241" y="183"/>
                    </a:cubicBezTo>
                    <a:cubicBezTo>
                      <a:pt x="181" y="240"/>
                      <a:pt x="126" y="292"/>
                      <a:pt x="89" y="367"/>
                    </a:cubicBezTo>
                    <a:cubicBezTo>
                      <a:pt x="52" y="442"/>
                      <a:pt x="26" y="558"/>
                      <a:pt x="17" y="631"/>
                    </a:cubicBezTo>
                    <a:cubicBezTo>
                      <a:pt x="8" y="704"/>
                      <a:pt x="0" y="774"/>
                      <a:pt x="33" y="807"/>
                    </a:cubicBezTo>
                    <a:cubicBezTo>
                      <a:pt x="66" y="840"/>
                      <a:pt x="152" y="846"/>
                      <a:pt x="217" y="831"/>
                    </a:cubicBezTo>
                    <a:cubicBezTo>
                      <a:pt x="282" y="816"/>
                      <a:pt x="366" y="762"/>
                      <a:pt x="425" y="719"/>
                    </a:cubicBezTo>
                    <a:cubicBezTo>
                      <a:pt x="484" y="676"/>
                      <a:pt x="537" y="623"/>
                      <a:pt x="569" y="575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4821" name="Freeform 69"/>
              <p:cNvSpPr>
                <a:spLocks/>
              </p:cNvSpPr>
              <p:nvPr/>
            </p:nvSpPr>
            <p:spPr bwMode="auto">
              <a:xfrm rot="6950997">
                <a:off x="1208" y="2560"/>
                <a:ext cx="625" cy="846"/>
              </a:xfrm>
              <a:custGeom>
                <a:avLst/>
                <a:gdLst/>
                <a:ahLst/>
                <a:cxnLst>
                  <a:cxn ang="0">
                    <a:pos x="569" y="575"/>
                  </a:cxn>
                  <a:cxn ang="0">
                    <a:pos x="617" y="335"/>
                  </a:cxn>
                  <a:cxn ang="0">
                    <a:pos x="617" y="143"/>
                  </a:cxn>
                  <a:cxn ang="0">
                    <a:pos x="569" y="47"/>
                  </a:cxn>
                  <a:cxn ang="0">
                    <a:pos x="449" y="23"/>
                  </a:cxn>
                  <a:cxn ang="0">
                    <a:pos x="241" y="183"/>
                  </a:cxn>
                  <a:cxn ang="0">
                    <a:pos x="89" y="367"/>
                  </a:cxn>
                  <a:cxn ang="0">
                    <a:pos x="17" y="631"/>
                  </a:cxn>
                  <a:cxn ang="0">
                    <a:pos x="33" y="807"/>
                  </a:cxn>
                  <a:cxn ang="0">
                    <a:pos x="217" y="831"/>
                  </a:cxn>
                  <a:cxn ang="0">
                    <a:pos x="425" y="719"/>
                  </a:cxn>
                  <a:cxn ang="0">
                    <a:pos x="569" y="575"/>
                  </a:cxn>
                </a:cxnLst>
                <a:rect l="0" t="0" r="r" b="b"/>
                <a:pathLst>
                  <a:path w="625" h="846">
                    <a:moveTo>
                      <a:pt x="569" y="575"/>
                    </a:moveTo>
                    <a:cubicBezTo>
                      <a:pt x="601" y="511"/>
                      <a:pt x="609" y="407"/>
                      <a:pt x="617" y="335"/>
                    </a:cubicBezTo>
                    <a:cubicBezTo>
                      <a:pt x="625" y="263"/>
                      <a:pt x="625" y="191"/>
                      <a:pt x="617" y="143"/>
                    </a:cubicBezTo>
                    <a:cubicBezTo>
                      <a:pt x="609" y="95"/>
                      <a:pt x="597" y="67"/>
                      <a:pt x="569" y="47"/>
                    </a:cubicBezTo>
                    <a:cubicBezTo>
                      <a:pt x="541" y="27"/>
                      <a:pt x="504" y="0"/>
                      <a:pt x="449" y="23"/>
                    </a:cubicBezTo>
                    <a:cubicBezTo>
                      <a:pt x="394" y="46"/>
                      <a:pt x="301" y="126"/>
                      <a:pt x="241" y="183"/>
                    </a:cubicBezTo>
                    <a:cubicBezTo>
                      <a:pt x="181" y="240"/>
                      <a:pt x="126" y="292"/>
                      <a:pt x="89" y="367"/>
                    </a:cubicBezTo>
                    <a:cubicBezTo>
                      <a:pt x="52" y="442"/>
                      <a:pt x="26" y="558"/>
                      <a:pt x="17" y="631"/>
                    </a:cubicBezTo>
                    <a:cubicBezTo>
                      <a:pt x="8" y="704"/>
                      <a:pt x="0" y="774"/>
                      <a:pt x="33" y="807"/>
                    </a:cubicBezTo>
                    <a:cubicBezTo>
                      <a:pt x="66" y="840"/>
                      <a:pt x="152" y="846"/>
                      <a:pt x="217" y="831"/>
                    </a:cubicBezTo>
                    <a:cubicBezTo>
                      <a:pt x="282" y="816"/>
                      <a:pt x="366" y="762"/>
                      <a:pt x="425" y="719"/>
                    </a:cubicBezTo>
                    <a:cubicBezTo>
                      <a:pt x="484" y="676"/>
                      <a:pt x="537" y="623"/>
                      <a:pt x="569" y="575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4822" name="Freeform 70"/>
              <p:cNvSpPr>
                <a:spLocks/>
              </p:cNvSpPr>
              <p:nvPr/>
            </p:nvSpPr>
            <p:spPr bwMode="auto">
              <a:xfrm rot="14425447">
                <a:off x="758" y="3250"/>
                <a:ext cx="625" cy="846"/>
              </a:xfrm>
              <a:custGeom>
                <a:avLst/>
                <a:gdLst/>
                <a:ahLst/>
                <a:cxnLst>
                  <a:cxn ang="0">
                    <a:pos x="569" y="575"/>
                  </a:cxn>
                  <a:cxn ang="0">
                    <a:pos x="617" y="335"/>
                  </a:cxn>
                  <a:cxn ang="0">
                    <a:pos x="617" y="143"/>
                  </a:cxn>
                  <a:cxn ang="0">
                    <a:pos x="569" y="47"/>
                  </a:cxn>
                  <a:cxn ang="0">
                    <a:pos x="449" y="23"/>
                  </a:cxn>
                  <a:cxn ang="0">
                    <a:pos x="241" y="183"/>
                  </a:cxn>
                  <a:cxn ang="0">
                    <a:pos x="89" y="367"/>
                  </a:cxn>
                  <a:cxn ang="0">
                    <a:pos x="17" y="631"/>
                  </a:cxn>
                  <a:cxn ang="0">
                    <a:pos x="33" y="807"/>
                  </a:cxn>
                  <a:cxn ang="0">
                    <a:pos x="217" y="831"/>
                  </a:cxn>
                  <a:cxn ang="0">
                    <a:pos x="425" y="719"/>
                  </a:cxn>
                  <a:cxn ang="0">
                    <a:pos x="569" y="575"/>
                  </a:cxn>
                </a:cxnLst>
                <a:rect l="0" t="0" r="r" b="b"/>
                <a:pathLst>
                  <a:path w="625" h="846">
                    <a:moveTo>
                      <a:pt x="569" y="575"/>
                    </a:moveTo>
                    <a:cubicBezTo>
                      <a:pt x="601" y="511"/>
                      <a:pt x="609" y="407"/>
                      <a:pt x="617" y="335"/>
                    </a:cubicBezTo>
                    <a:cubicBezTo>
                      <a:pt x="625" y="263"/>
                      <a:pt x="625" y="191"/>
                      <a:pt x="617" y="143"/>
                    </a:cubicBezTo>
                    <a:cubicBezTo>
                      <a:pt x="609" y="95"/>
                      <a:pt x="597" y="67"/>
                      <a:pt x="569" y="47"/>
                    </a:cubicBezTo>
                    <a:cubicBezTo>
                      <a:pt x="541" y="27"/>
                      <a:pt x="504" y="0"/>
                      <a:pt x="449" y="23"/>
                    </a:cubicBezTo>
                    <a:cubicBezTo>
                      <a:pt x="394" y="46"/>
                      <a:pt x="301" y="126"/>
                      <a:pt x="241" y="183"/>
                    </a:cubicBezTo>
                    <a:cubicBezTo>
                      <a:pt x="181" y="240"/>
                      <a:pt x="126" y="292"/>
                      <a:pt x="89" y="367"/>
                    </a:cubicBezTo>
                    <a:cubicBezTo>
                      <a:pt x="52" y="442"/>
                      <a:pt x="26" y="558"/>
                      <a:pt x="17" y="631"/>
                    </a:cubicBezTo>
                    <a:cubicBezTo>
                      <a:pt x="8" y="704"/>
                      <a:pt x="0" y="774"/>
                      <a:pt x="33" y="807"/>
                    </a:cubicBezTo>
                    <a:cubicBezTo>
                      <a:pt x="66" y="840"/>
                      <a:pt x="152" y="846"/>
                      <a:pt x="217" y="831"/>
                    </a:cubicBezTo>
                    <a:cubicBezTo>
                      <a:pt x="282" y="816"/>
                      <a:pt x="366" y="762"/>
                      <a:pt x="425" y="719"/>
                    </a:cubicBezTo>
                    <a:cubicBezTo>
                      <a:pt x="484" y="676"/>
                      <a:pt x="537" y="623"/>
                      <a:pt x="569" y="575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2" name="Group 71"/>
            <p:cNvGrpSpPr>
              <a:grpSpLocks/>
            </p:cNvGrpSpPr>
            <p:nvPr/>
          </p:nvGrpSpPr>
          <p:grpSpPr bwMode="auto">
            <a:xfrm>
              <a:off x="3216" y="2832"/>
              <a:ext cx="1776" cy="1776"/>
              <a:chOff x="192" y="2304"/>
              <a:chExt cx="1776" cy="1776"/>
            </a:xfrm>
          </p:grpSpPr>
          <p:sp>
            <p:nvSpPr>
              <p:cNvPr id="74824" name="Oval 72"/>
              <p:cNvSpPr>
                <a:spLocks noChangeArrowheads="1"/>
              </p:cNvSpPr>
              <p:nvPr/>
            </p:nvSpPr>
            <p:spPr bwMode="auto">
              <a:xfrm>
                <a:off x="192" y="2304"/>
                <a:ext cx="1776" cy="1776"/>
              </a:xfrm>
              <a:prstGeom prst="ellipse">
                <a:avLst/>
              </a:prstGeom>
              <a:solidFill>
                <a:srgbClr val="0099FF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4825" name="Freeform 73"/>
              <p:cNvSpPr>
                <a:spLocks/>
              </p:cNvSpPr>
              <p:nvPr/>
            </p:nvSpPr>
            <p:spPr bwMode="auto">
              <a:xfrm>
                <a:off x="391" y="2545"/>
                <a:ext cx="625" cy="846"/>
              </a:xfrm>
              <a:custGeom>
                <a:avLst/>
                <a:gdLst/>
                <a:ahLst/>
                <a:cxnLst>
                  <a:cxn ang="0">
                    <a:pos x="569" y="575"/>
                  </a:cxn>
                  <a:cxn ang="0">
                    <a:pos x="617" y="335"/>
                  </a:cxn>
                  <a:cxn ang="0">
                    <a:pos x="617" y="143"/>
                  </a:cxn>
                  <a:cxn ang="0">
                    <a:pos x="569" y="47"/>
                  </a:cxn>
                  <a:cxn ang="0">
                    <a:pos x="449" y="23"/>
                  </a:cxn>
                  <a:cxn ang="0">
                    <a:pos x="241" y="183"/>
                  </a:cxn>
                  <a:cxn ang="0">
                    <a:pos x="89" y="367"/>
                  </a:cxn>
                  <a:cxn ang="0">
                    <a:pos x="17" y="631"/>
                  </a:cxn>
                  <a:cxn ang="0">
                    <a:pos x="33" y="807"/>
                  </a:cxn>
                  <a:cxn ang="0">
                    <a:pos x="217" y="831"/>
                  </a:cxn>
                  <a:cxn ang="0">
                    <a:pos x="425" y="719"/>
                  </a:cxn>
                  <a:cxn ang="0">
                    <a:pos x="569" y="575"/>
                  </a:cxn>
                </a:cxnLst>
                <a:rect l="0" t="0" r="r" b="b"/>
                <a:pathLst>
                  <a:path w="625" h="846">
                    <a:moveTo>
                      <a:pt x="569" y="575"/>
                    </a:moveTo>
                    <a:cubicBezTo>
                      <a:pt x="601" y="511"/>
                      <a:pt x="609" y="407"/>
                      <a:pt x="617" y="335"/>
                    </a:cubicBezTo>
                    <a:cubicBezTo>
                      <a:pt x="625" y="263"/>
                      <a:pt x="625" y="191"/>
                      <a:pt x="617" y="143"/>
                    </a:cubicBezTo>
                    <a:cubicBezTo>
                      <a:pt x="609" y="95"/>
                      <a:pt x="597" y="67"/>
                      <a:pt x="569" y="47"/>
                    </a:cubicBezTo>
                    <a:cubicBezTo>
                      <a:pt x="541" y="27"/>
                      <a:pt x="504" y="0"/>
                      <a:pt x="449" y="23"/>
                    </a:cubicBezTo>
                    <a:cubicBezTo>
                      <a:pt x="394" y="46"/>
                      <a:pt x="301" y="126"/>
                      <a:pt x="241" y="183"/>
                    </a:cubicBezTo>
                    <a:cubicBezTo>
                      <a:pt x="181" y="240"/>
                      <a:pt x="126" y="292"/>
                      <a:pt x="89" y="367"/>
                    </a:cubicBezTo>
                    <a:cubicBezTo>
                      <a:pt x="52" y="442"/>
                      <a:pt x="26" y="558"/>
                      <a:pt x="17" y="631"/>
                    </a:cubicBezTo>
                    <a:cubicBezTo>
                      <a:pt x="8" y="704"/>
                      <a:pt x="0" y="774"/>
                      <a:pt x="33" y="807"/>
                    </a:cubicBezTo>
                    <a:cubicBezTo>
                      <a:pt x="66" y="840"/>
                      <a:pt x="152" y="846"/>
                      <a:pt x="217" y="831"/>
                    </a:cubicBezTo>
                    <a:cubicBezTo>
                      <a:pt x="282" y="816"/>
                      <a:pt x="366" y="762"/>
                      <a:pt x="425" y="719"/>
                    </a:cubicBezTo>
                    <a:cubicBezTo>
                      <a:pt x="484" y="676"/>
                      <a:pt x="537" y="623"/>
                      <a:pt x="569" y="575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4826" name="Freeform 74"/>
              <p:cNvSpPr>
                <a:spLocks/>
              </p:cNvSpPr>
              <p:nvPr/>
            </p:nvSpPr>
            <p:spPr bwMode="auto">
              <a:xfrm rot="6950997">
                <a:off x="1208" y="2560"/>
                <a:ext cx="625" cy="846"/>
              </a:xfrm>
              <a:custGeom>
                <a:avLst/>
                <a:gdLst/>
                <a:ahLst/>
                <a:cxnLst>
                  <a:cxn ang="0">
                    <a:pos x="569" y="575"/>
                  </a:cxn>
                  <a:cxn ang="0">
                    <a:pos x="617" y="335"/>
                  </a:cxn>
                  <a:cxn ang="0">
                    <a:pos x="617" y="143"/>
                  </a:cxn>
                  <a:cxn ang="0">
                    <a:pos x="569" y="47"/>
                  </a:cxn>
                  <a:cxn ang="0">
                    <a:pos x="449" y="23"/>
                  </a:cxn>
                  <a:cxn ang="0">
                    <a:pos x="241" y="183"/>
                  </a:cxn>
                  <a:cxn ang="0">
                    <a:pos x="89" y="367"/>
                  </a:cxn>
                  <a:cxn ang="0">
                    <a:pos x="17" y="631"/>
                  </a:cxn>
                  <a:cxn ang="0">
                    <a:pos x="33" y="807"/>
                  </a:cxn>
                  <a:cxn ang="0">
                    <a:pos x="217" y="831"/>
                  </a:cxn>
                  <a:cxn ang="0">
                    <a:pos x="425" y="719"/>
                  </a:cxn>
                  <a:cxn ang="0">
                    <a:pos x="569" y="575"/>
                  </a:cxn>
                </a:cxnLst>
                <a:rect l="0" t="0" r="r" b="b"/>
                <a:pathLst>
                  <a:path w="625" h="846">
                    <a:moveTo>
                      <a:pt x="569" y="575"/>
                    </a:moveTo>
                    <a:cubicBezTo>
                      <a:pt x="601" y="511"/>
                      <a:pt x="609" y="407"/>
                      <a:pt x="617" y="335"/>
                    </a:cubicBezTo>
                    <a:cubicBezTo>
                      <a:pt x="625" y="263"/>
                      <a:pt x="625" y="191"/>
                      <a:pt x="617" y="143"/>
                    </a:cubicBezTo>
                    <a:cubicBezTo>
                      <a:pt x="609" y="95"/>
                      <a:pt x="597" y="67"/>
                      <a:pt x="569" y="47"/>
                    </a:cubicBezTo>
                    <a:cubicBezTo>
                      <a:pt x="541" y="27"/>
                      <a:pt x="504" y="0"/>
                      <a:pt x="449" y="23"/>
                    </a:cubicBezTo>
                    <a:cubicBezTo>
                      <a:pt x="394" y="46"/>
                      <a:pt x="301" y="126"/>
                      <a:pt x="241" y="183"/>
                    </a:cubicBezTo>
                    <a:cubicBezTo>
                      <a:pt x="181" y="240"/>
                      <a:pt x="126" y="292"/>
                      <a:pt x="89" y="367"/>
                    </a:cubicBezTo>
                    <a:cubicBezTo>
                      <a:pt x="52" y="442"/>
                      <a:pt x="26" y="558"/>
                      <a:pt x="17" y="631"/>
                    </a:cubicBezTo>
                    <a:cubicBezTo>
                      <a:pt x="8" y="704"/>
                      <a:pt x="0" y="774"/>
                      <a:pt x="33" y="807"/>
                    </a:cubicBezTo>
                    <a:cubicBezTo>
                      <a:pt x="66" y="840"/>
                      <a:pt x="152" y="846"/>
                      <a:pt x="217" y="831"/>
                    </a:cubicBezTo>
                    <a:cubicBezTo>
                      <a:pt x="282" y="816"/>
                      <a:pt x="366" y="762"/>
                      <a:pt x="425" y="719"/>
                    </a:cubicBezTo>
                    <a:cubicBezTo>
                      <a:pt x="484" y="676"/>
                      <a:pt x="537" y="623"/>
                      <a:pt x="569" y="575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4827" name="Freeform 75"/>
              <p:cNvSpPr>
                <a:spLocks/>
              </p:cNvSpPr>
              <p:nvPr/>
            </p:nvSpPr>
            <p:spPr bwMode="auto">
              <a:xfrm rot="14425447">
                <a:off x="758" y="3250"/>
                <a:ext cx="625" cy="846"/>
              </a:xfrm>
              <a:custGeom>
                <a:avLst/>
                <a:gdLst/>
                <a:ahLst/>
                <a:cxnLst>
                  <a:cxn ang="0">
                    <a:pos x="569" y="575"/>
                  </a:cxn>
                  <a:cxn ang="0">
                    <a:pos x="617" y="335"/>
                  </a:cxn>
                  <a:cxn ang="0">
                    <a:pos x="617" y="143"/>
                  </a:cxn>
                  <a:cxn ang="0">
                    <a:pos x="569" y="47"/>
                  </a:cxn>
                  <a:cxn ang="0">
                    <a:pos x="449" y="23"/>
                  </a:cxn>
                  <a:cxn ang="0">
                    <a:pos x="241" y="183"/>
                  </a:cxn>
                  <a:cxn ang="0">
                    <a:pos x="89" y="367"/>
                  </a:cxn>
                  <a:cxn ang="0">
                    <a:pos x="17" y="631"/>
                  </a:cxn>
                  <a:cxn ang="0">
                    <a:pos x="33" y="807"/>
                  </a:cxn>
                  <a:cxn ang="0">
                    <a:pos x="217" y="831"/>
                  </a:cxn>
                  <a:cxn ang="0">
                    <a:pos x="425" y="719"/>
                  </a:cxn>
                  <a:cxn ang="0">
                    <a:pos x="569" y="575"/>
                  </a:cxn>
                </a:cxnLst>
                <a:rect l="0" t="0" r="r" b="b"/>
                <a:pathLst>
                  <a:path w="625" h="846">
                    <a:moveTo>
                      <a:pt x="569" y="575"/>
                    </a:moveTo>
                    <a:cubicBezTo>
                      <a:pt x="601" y="511"/>
                      <a:pt x="609" y="407"/>
                      <a:pt x="617" y="335"/>
                    </a:cubicBezTo>
                    <a:cubicBezTo>
                      <a:pt x="625" y="263"/>
                      <a:pt x="625" y="191"/>
                      <a:pt x="617" y="143"/>
                    </a:cubicBezTo>
                    <a:cubicBezTo>
                      <a:pt x="609" y="95"/>
                      <a:pt x="597" y="67"/>
                      <a:pt x="569" y="47"/>
                    </a:cubicBezTo>
                    <a:cubicBezTo>
                      <a:pt x="541" y="27"/>
                      <a:pt x="504" y="0"/>
                      <a:pt x="449" y="23"/>
                    </a:cubicBezTo>
                    <a:cubicBezTo>
                      <a:pt x="394" y="46"/>
                      <a:pt x="301" y="126"/>
                      <a:pt x="241" y="183"/>
                    </a:cubicBezTo>
                    <a:cubicBezTo>
                      <a:pt x="181" y="240"/>
                      <a:pt x="126" y="292"/>
                      <a:pt x="89" y="367"/>
                    </a:cubicBezTo>
                    <a:cubicBezTo>
                      <a:pt x="52" y="442"/>
                      <a:pt x="26" y="558"/>
                      <a:pt x="17" y="631"/>
                    </a:cubicBezTo>
                    <a:cubicBezTo>
                      <a:pt x="8" y="704"/>
                      <a:pt x="0" y="774"/>
                      <a:pt x="33" y="807"/>
                    </a:cubicBezTo>
                    <a:cubicBezTo>
                      <a:pt x="66" y="840"/>
                      <a:pt x="152" y="846"/>
                      <a:pt x="217" y="831"/>
                    </a:cubicBezTo>
                    <a:cubicBezTo>
                      <a:pt x="282" y="816"/>
                      <a:pt x="366" y="762"/>
                      <a:pt x="425" y="719"/>
                    </a:cubicBezTo>
                    <a:cubicBezTo>
                      <a:pt x="484" y="676"/>
                      <a:pt x="537" y="623"/>
                      <a:pt x="569" y="575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74828" name="Freeform 76"/>
            <p:cNvSpPr>
              <a:spLocks/>
            </p:cNvSpPr>
            <p:nvPr/>
          </p:nvSpPr>
          <p:spPr bwMode="auto">
            <a:xfrm>
              <a:off x="2445" y="1876"/>
              <a:ext cx="766" cy="1475"/>
            </a:xfrm>
            <a:custGeom>
              <a:avLst/>
              <a:gdLst/>
              <a:ahLst/>
              <a:cxnLst>
                <a:cxn ang="0">
                  <a:pos x="575" y="1370"/>
                </a:cxn>
                <a:cxn ang="0">
                  <a:pos x="419" y="1297"/>
                </a:cxn>
                <a:cxn ang="0">
                  <a:pos x="332" y="1219"/>
                </a:cxn>
                <a:cxn ang="0">
                  <a:pos x="255" y="1172"/>
                </a:cxn>
                <a:cxn ang="0">
                  <a:pos x="324" y="1037"/>
                </a:cxn>
                <a:cxn ang="0">
                  <a:pos x="512" y="791"/>
                </a:cxn>
                <a:cxn ang="0">
                  <a:pos x="633" y="638"/>
                </a:cxn>
                <a:cxn ang="0">
                  <a:pos x="741" y="454"/>
                </a:cxn>
                <a:cxn ang="0">
                  <a:pos x="756" y="302"/>
                </a:cxn>
                <a:cxn ang="0">
                  <a:pos x="680" y="187"/>
                </a:cxn>
                <a:cxn ang="0">
                  <a:pos x="456" y="67"/>
                </a:cxn>
                <a:cxn ang="0">
                  <a:pos x="345" y="31"/>
                </a:cxn>
                <a:cxn ang="0">
                  <a:pos x="287" y="7"/>
                </a:cxn>
                <a:cxn ang="0">
                  <a:pos x="285" y="19"/>
                </a:cxn>
                <a:cxn ang="0">
                  <a:pos x="236" y="122"/>
                </a:cxn>
                <a:cxn ang="0">
                  <a:pos x="195" y="236"/>
                </a:cxn>
                <a:cxn ang="0">
                  <a:pos x="177" y="328"/>
                </a:cxn>
                <a:cxn ang="0">
                  <a:pos x="179" y="385"/>
                </a:cxn>
                <a:cxn ang="0">
                  <a:pos x="354" y="403"/>
                </a:cxn>
                <a:cxn ang="0">
                  <a:pos x="479" y="413"/>
                </a:cxn>
                <a:cxn ang="0">
                  <a:pos x="440" y="433"/>
                </a:cxn>
                <a:cxn ang="0">
                  <a:pos x="369" y="506"/>
                </a:cxn>
                <a:cxn ang="0">
                  <a:pos x="270" y="652"/>
                </a:cxn>
                <a:cxn ang="0">
                  <a:pos x="228" y="827"/>
                </a:cxn>
                <a:cxn ang="0">
                  <a:pos x="129" y="1067"/>
                </a:cxn>
                <a:cxn ang="0">
                  <a:pos x="41" y="1246"/>
                </a:cxn>
                <a:cxn ang="0">
                  <a:pos x="38" y="1345"/>
                </a:cxn>
                <a:cxn ang="0">
                  <a:pos x="270" y="1436"/>
                </a:cxn>
                <a:cxn ang="0">
                  <a:pos x="489" y="1475"/>
                </a:cxn>
                <a:cxn ang="0">
                  <a:pos x="603" y="1439"/>
                </a:cxn>
                <a:cxn ang="0">
                  <a:pos x="575" y="1370"/>
                </a:cxn>
              </a:cxnLst>
              <a:rect l="0" t="0" r="r" b="b"/>
              <a:pathLst>
                <a:path w="766" h="1475">
                  <a:moveTo>
                    <a:pt x="575" y="1370"/>
                  </a:moveTo>
                  <a:cubicBezTo>
                    <a:pt x="544" y="1346"/>
                    <a:pt x="459" y="1322"/>
                    <a:pt x="419" y="1297"/>
                  </a:cubicBezTo>
                  <a:cubicBezTo>
                    <a:pt x="379" y="1272"/>
                    <a:pt x="359" y="1240"/>
                    <a:pt x="332" y="1219"/>
                  </a:cubicBezTo>
                  <a:cubicBezTo>
                    <a:pt x="305" y="1198"/>
                    <a:pt x="256" y="1202"/>
                    <a:pt x="255" y="1172"/>
                  </a:cubicBezTo>
                  <a:cubicBezTo>
                    <a:pt x="254" y="1142"/>
                    <a:pt x="281" y="1101"/>
                    <a:pt x="324" y="1037"/>
                  </a:cubicBezTo>
                  <a:cubicBezTo>
                    <a:pt x="367" y="973"/>
                    <a:pt x="461" y="857"/>
                    <a:pt x="512" y="791"/>
                  </a:cubicBezTo>
                  <a:cubicBezTo>
                    <a:pt x="563" y="725"/>
                    <a:pt x="595" y="694"/>
                    <a:pt x="633" y="638"/>
                  </a:cubicBezTo>
                  <a:cubicBezTo>
                    <a:pt x="671" y="582"/>
                    <a:pt x="721" y="510"/>
                    <a:pt x="741" y="454"/>
                  </a:cubicBezTo>
                  <a:cubicBezTo>
                    <a:pt x="761" y="398"/>
                    <a:pt x="766" y="346"/>
                    <a:pt x="756" y="302"/>
                  </a:cubicBezTo>
                  <a:cubicBezTo>
                    <a:pt x="746" y="258"/>
                    <a:pt x="730" y="226"/>
                    <a:pt x="680" y="187"/>
                  </a:cubicBezTo>
                  <a:cubicBezTo>
                    <a:pt x="630" y="148"/>
                    <a:pt x="512" y="93"/>
                    <a:pt x="456" y="67"/>
                  </a:cubicBezTo>
                  <a:cubicBezTo>
                    <a:pt x="400" y="41"/>
                    <a:pt x="373" y="41"/>
                    <a:pt x="345" y="31"/>
                  </a:cubicBezTo>
                  <a:cubicBezTo>
                    <a:pt x="317" y="21"/>
                    <a:pt x="297" y="9"/>
                    <a:pt x="287" y="7"/>
                  </a:cubicBezTo>
                  <a:cubicBezTo>
                    <a:pt x="277" y="5"/>
                    <a:pt x="293" y="0"/>
                    <a:pt x="285" y="19"/>
                  </a:cubicBezTo>
                  <a:cubicBezTo>
                    <a:pt x="277" y="38"/>
                    <a:pt x="251" y="86"/>
                    <a:pt x="236" y="122"/>
                  </a:cubicBezTo>
                  <a:cubicBezTo>
                    <a:pt x="221" y="158"/>
                    <a:pt x="205" y="202"/>
                    <a:pt x="195" y="236"/>
                  </a:cubicBezTo>
                  <a:cubicBezTo>
                    <a:pt x="185" y="270"/>
                    <a:pt x="180" y="303"/>
                    <a:pt x="177" y="328"/>
                  </a:cubicBezTo>
                  <a:cubicBezTo>
                    <a:pt x="174" y="353"/>
                    <a:pt x="150" y="373"/>
                    <a:pt x="179" y="385"/>
                  </a:cubicBezTo>
                  <a:cubicBezTo>
                    <a:pt x="208" y="397"/>
                    <a:pt x="304" y="398"/>
                    <a:pt x="354" y="403"/>
                  </a:cubicBezTo>
                  <a:cubicBezTo>
                    <a:pt x="404" y="408"/>
                    <a:pt x="465" y="408"/>
                    <a:pt x="479" y="413"/>
                  </a:cubicBezTo>
                  <a:cubicBezTo>
                    <a:pt x="493" y="418"/>
                    <a:pt x="458" y="418"/>
                    <a:pt x="440" y="433"/>
                  </a:cubicBezTo>
                  <a:cubicBezTo>
                    <a:pt x="422" y="448"/>
                    <a:pt x="397" y="470"/>
                    <a:pt x="369" y="506"/>
                  </a:cubicBezTo>
                  <a:cubicBezTo>
                    <a:pt x="341" y="542"/>
                    <a:pt x="293" y="598"/>
                    <a:pt x="270" y="652"/>
                  </a:cubicBezTo>
                  <a:cubicBezTo>
                    <a:pt x="247" y="706"/>
                    <a:pt x="251" y="758"/>
                    <a:pt x="228" y="827"/>
                  </a:cubicBezTo>
                  <a:cubicBezTo>
                    <a:pt x="205" y="896"/>
                    <a:pt x="160" y="997"/>
                    <a:pt x="129" y="1067"/>
                  </a:cubicBezTo>
                  <a:cubicBezTo>
                    <a:pt x="98" y="1137"/>
                    <a:pt x="56" y="1200"/>
                    <a:pt x="41" y="1246"/>
                  </a:cubicBezTo>
                  <a:cubicBezTo>
                    <a:pt x="26" y="1292"/>
                    <a:pt x="0" y="1313"/>
                    <a:pt x="38" y="1345"/>
                  </a:cubicBezTo>
                  <a:cubicBezTo>
                    <a:pt x="76" y="1377"/>
                    <a:pt x="195" y="1414"/>
                    <a:pt x="270" y="1436"/>
                  </a:cubicBezTo>
                  <a:cubicBezTo>
                    <a:pt x="345" y="1458"/>
                    <a:pt x="434" y="1475"/>
                    <a:pt x="489" y="1475"/>
                  </a:cubicBezTo>
                  <a:cubicBezTo>
                    <a:pt x="544" y="1475"/>
                    <a:pt x="589" y="1456"/>
                    <a:pt x="603" y="1439"/>
                  </a:cubicBezTo>
                  <a:cubicBezTo>
                    <a:pt x="617" y="1422"/>
                    <a:pt x="606" y="1394"/>
                    <a:pt x="575" y="1370"/>
                  </a:cubicBezTo>
                  <a:close/>
                </a:path>
              </a:pathLst>
            </a:custGeom>
            <a:solidFill>
              <a:srgbClr val="FFCC66"/>
            </a:soli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4829" name="Freeform 77"/>
            <p:cNvSpPr>
              <a:spLocks/>
            </p:cNvSpPr>
            <p:nvPr/>
          </p:nvSpPr>
          <p:spPr bwMode="auto">
            <a:xfrm>
              <a:off x="1755" y="1104"/>
              <a:ext cx="1433" cy="1181"/>
            </a:xfrm>
            <a:custGeom>
              <a:avLst/>
              <a:gdLst/>
              <a:ahLst/>
              <a:cxnLst>
                <a:cxn ang="0">
                  <a:pos x="1269" y="0"/>
                </a:cxn>
                <a:cxn ang="0">
                  <a:pos x="1365" y="96"/>
                </a:cxn>
                <a:cxn ang="0">
                  <a:pos x="1415" y="219"/>
                </a:cxn>
                <a:cxn ang="0">
                  <a:pos x="1424" y="344"/>
                </a:cxn>
                <a:cxn ang="0">
                  <a:pos x="1422" y="521"/>
                </a:cxn>
                <a:cxn ang="0">
                  <a:pos x="1359" y="521"/>
                </a:cxn>
                <a:cxn ang="0">
                  <a:pos x="1221" y="528"/>
                </a:cxn>
                <a:cxn ang="0">
                  <a:pos x="1175" y="536"/>
                </a:cxn>
                <a:cxn ang="0">
                  <a:pos x="1152" y="485"/>
                </a:cxn>
                <a:cxn ang="0">
                  <a:pos x="1059" y="344"/>
                </a:cxn>
                <a:cxn ang="0">
                  <a:pos x="1029" y="240"/>
                </a:cxn>
                <a:cxn ang="0">
                  <a:pos x="1038" y="305"/>
                </a:cxn>
                <a:cxn ang="0">
                  <a:pos x="1173" y="528"/>
                </a:cxn>
                <a:cxn ang="0">
                  <a:pos x="1125" y="578"/>
                </a:cxn>
                <a:cxn ang="0">
                  <a:pos x="932" y="663"/>
                </a:cxn>
                <a:cxn ang="0">
                  <a:pos x="809" y="692"/>
                </a:cxn>
                <a:cxn ang="0">
                  <a:pos x="708" y="708"/>
                </a:cxn>
                <a:cxn ang="0">
                  <a:pos x="887" y="749"/>
                </a:cxn>
                <a:cxn ang="0">
                  <a:pos x="980" y="780"/>
                </a:cxn>
                <a:cxn ang="0">
                  <a:pos x="963" y="816"/>
                </a:cxn>
                <a:cxn ang="0">
                  <a:pos x="894" y="966"/>
                </a:cxn>
                <a:cxn ang="0">
                  <a:pos x="873" y="1077"/>
                </a:cxn>
                <a:cxn ang="0">
                  <a:pos x="860" y="1148"/>
                </a:cxn>
                <a:cxn ang="0">
                  <a:pos x="851" y="1176"/>
                </a:cxn>
                <a:cxn ang="0">
                  <a:pos x="725" y="1178"/>
                </a:cxn>
                <a:cxn ang="0">
                  <a:pos x="509" y="1164"/>
                </a:cxn>
                <a:cxn ang="0">
                  <a:pos x="312" y="1130"/>
                </a:cxn>
                <a:cxn ang="0">
                  <a:pos x="92" y="986"/>
                </a:cxn>
                <a:cxn ang="0">
                  <a:pos x="21" y="720"/>
                </a:cxn>
                <a:cxn ang="0">
                  <a:pos x="221" y="371"/>
                </a:cxn>
                <a:cxn ang="0">
                  <a:pos x="596" y="167"/>
                </a:cxn>
                <a:cxn ang="0">
                  <a:pos x="929" y="65"/>
                </a:cxn>
                <a:cxn ang="0">
                  <a:pos x="1157" y="21"/>
                </a:cxn>
                <a:cxn ang="0">
                  <a:pos x="1269" y="0"/>
                </a:cxn>
              </a:cxnLst>
              <a:rect l="0" t="0" r="r" b="b"/>
              <a:pathLst>
                <a:path w="1433" h="1181">
                  <a:moveTo>
                    <a:pt x="1269" y="0"/>
                  </a:moveTo>
                  <a:cubicBezTo>
                    <a:pt x="1301" y="16"/>
                    <a:pt x="1341" y="59"/>
                    <a:pt x="1365" y="96"/>
                  </a:cubicBezTo>
                  <a:cubicBezTo>
                    <a:pt x="1389" y="133"/>
                    <a:pt x="1405" y="178"/>
                    <a:pt x="1415" y="219"/>
                  </a:cubicBezTo>
                  <a:cubicBezTo>
                    <a:pt x="1425" y="260"/>
                    <a:pt x="1423" y="294"/>
                    <a:pt x="1424" y="344"/>
                  </a:cubicBezTo>
                  <a:cubicBezTo>
                    <a:pt x="1425" y="394"/>
                    <a:pt x="1433" y="492"/>
                    <a:pt x="1422" y="521"/>
                  </a:cubicBezTo>
                  <a:cubicBezTo>
                    <a:pt x="1411" y="550"/>
                    <a:pt x="1392" y="520"/>
                    <a:pt x="1359" y="521"/>
                  </a:cubicBezTo>
                  <a:cubicBezTo>
                    <a:pt x="1326" y="522"/>
                    <a:pt x="1252" y="526"/>
                    <a:pt x="1221" y="528"/>
                  </a:cubicBezTo>
                  <a:cubicBezTo>
                    <a:pt x="1190" y="530"/>
                    <a:pt x="1186" y="543"/>
                    <a:pt x="1175" y="536"/>
                  </a:cubicBezTo>
                  <a:cubicBezTo>
                    <a:pt x="1164" y="529"/>
                    <a:pt x="1171" y="517"/>
                    <a:pt x="1152" y="485"/>
                  </a:cubicBezTo>
                  <a:cubicBezTo>
                    <a:pt x="1133" y="453"/>
                    <a:pt x="1079" y="385"/>
                    <a:pt x="1059" y="344"/>
                  </a:cubicBezTo>
                  <a:cubicBezTo>
                    <a:pt x="1039" y="303"/>
                    <a:pt x="1032" y="246"/>
                    <a:pt x="1029" y="240"/>
                  </a:cubicBezTo>
                  <a:cubicBezTo>
                    <a:pt x="1026" y="234"/>
                    <a:pt x="1014" y="257"/>
                    <a:pt x="1038" y="305"/>
                  </a:cubicBezTo>
                  <a:cubicBezTo>
                    <a:pt x="1062" y="353"/>
                    <a:pt x="1159" y="482"/>
                    <a:pt x="1173" y="528"/>
                  </a:cubicBezTo>
                  <a:cubicBezTo>
                    <a:pt x="1187" y="574"/>
                    <a:pt x="1165" y="555"/>
                    <a:pt x="1125" y="578"/>
                  </a:cubicBezTo>
                  <a:cubicBezTo>
                    <a:pt x="1085" y="601"/>
                    <a:pt x="985" y="644"/>
                    <a:pt x="932" y="663"/>
                  </a:cubicBezTo>
                  <a:cubicBezTo>
                    <a:pt x="879" y="682"/>
                    <a:pt x="846" y="684"/>
                    <a:pt x="809" y="692"/>
                  </a:cubicBezTo>
                  <a:cubicBezTo>
                    <a:pt x="772" y="700"/>
                    <a:pt x="695" y="699"/>
                    <a:pt x="708" y="708"/>
                  </a:cubicBezTo>
                  <a:cubicBezTo>
                    <a:pt x="721" y="717"/>
                    <a:pt x="842" y="737"/>
                    <a:pt x="887" y="749"/>
                  </a:cubicBezTo>
                  <a:cubicBezTo>
                    <a:pt x="932" y="761"/>
                    <a:pt x="967" y="769"/>
                    <a:pt x="980" y="780"/>
                  </a:cubicBezTo>
                  <a:cubicBezTo>
                    <a:pt x="993" y="791"/>
                    <a:pt x="977" y="785"/>
                    <a:pt x="963" y="816"/>
                  </a:cubicBezTo>
                  <a:cubicBezTo>
                    <a:pt x="949" y="847"/>
                    <a:pt x="909" y="923"/>
                    <a:pt x="894" y="966"/>
                  </a:cubicBezTo>
                  <a:cubicBezTo>
                    <a:pt x="879" y="1009"/>
                    <a:pt x="879" y="1047"/>
                    <a:pt x="873" y="1077"/>
                  </a:cubicBezTo>
                  <a:cubicBezTo>
                    <a:pt x="867" y="1107"/>
                    <a:pt x="864" y="1132"/>
                    <a:pt x="860" y="1148"/>
                  </a:cubicBezTo>
                  <a:cubicBezTo>
                    <a:pt x="856" y="1164"/>
                    <a:pt x="873" y="1171"/>
                    <a:pt x="851" y="1176"/>
                  </a:cubicBezTo>
                  <a:cubicBezTo>
                    <a:pt x="829" y="1181"/>
                    <a:pt x="782" y="1180"/>
                    <a:pt x="725" y="1178"/>
                  </a:cubicBezTo>
                  <a:cubicBezTo>
                    <a:pt x="668" y="1176"/>
                    <a:pt x="578" y="1172"/>
                    <a:pt x="509" y="1164"/>
                  </a:cubicBezTo>
                  <a:cubicBezTo>
                    <a:pt x="440" y="1156"/>
                    <a:pt x="381" y="1160"/>
                    <a:pt x="312" y="1130"/>
                  </a:cubicBezTo>
                  <a:cubicBezTo>
                    <a:pt x="243" y="1100"/>
                    <a:pt x="140" y="1054"/>
                    <a:pt x="92" y="986"/>
                  </a:cubicBezTo>
                  <a:cubicBezTo>
                    <a:pt x="44" y="918"/>
                    <a:pt x="0" y="822"/>
                    <a:pt x="21" y="720"/>
                  </a:cubicBezTo>
                  <a:cubicBezTo>
                    <a:pt x="42" y="618"/>
                    <a:pt x="125" y="463"/>
                    <a:pt x="221" y="371"/>
                  </a:cubicBezTo>
                  <a:cubicBezTo>
                    <a:pt x="317" y="279"/>
                    <a:pt x="478" y="218"/>
                    <a:pt x="596" y="167"/>
                  </a:cubicBezTo>
                  <a:cubicBezTo>
                    <a:pt x="714" y="116"/>
                    <a:pt x="836" y="89"/>
                    <a:pt x="929" y="65"/>
                  </a:cubicBezTo>
                  <a:cubicBezTo>
                    <a:pt x="1022" y="41"/>
                    <a:pt x="1100" y="32"/>
                    <a:pt x="1157" y="21"/>
                  </a:cubicBezTo>
                  <a:cubicBezTo>
                    <a:pt x="1214" y="10"/>
                    <a:pt x="1246" y="4"/>
                    <a:pt x="1269" y="0"/>
                  </a:cubicBezTo>
                  <a:close/>
                </a:path>
              </a:pathLst>
            </a:custGeom>
            <a:solidFill>
              <a:srgbClr val="FFFF00"/>
            </a:soli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4830" name="Freeform 78"/>
            <p:cNvSpPr>
              <a:spLocks/>
            </p:cNvSpPr>
            <p:nvPr/>
          </p:nvSpPr>
          <p:spPr bwMode="auto">
            <a:xfrm>
              <a:off x="3013" y="704"/>
              <a:ext cx="689" cy="434"/>
            </a:xfrm>
            <a:custGeom>
              <a:avLst/>
              <a:gdLst/>
              <a:ahLst/>
              <a:cxnLst>
                <a:cxn ang="0">
                  <a:pos x="359" y="412"/>
                </a:cxn>
                <a:cxn ang="0">
                  <a:pos x="585" y="410"/>
                </a:cxn>
                <a:cxn ang="0">
                  <a:pos x="667" y="416"/>
                </a:cxn>
                <a:cxn ang="0">
                  <a:pos x="683" y="304"/>
                </a:cxn>
                <a:cxn ang="0">
                  <a:pos x="629" y="186"/>
                </a:cxn>
                <a:cxn ang="0">
                  <a:pos x="515" y="86"/>
                </a:cxn>
                <a:cxn ang="0">
                  <a:pos x="299" y="16"/>
                </a:cxn>
                <a:cxn ang="0">
                  <a:pos x="111" y="0"/>
                </a:cxn>
                <a:cxn ang="0">
                  <a:pos x="11" y="16"/>
                </a:cxn>
                <a:cxn ang="0">
                  <a:pos x="41" y="64"/>
                </a:cxn>
                <a:cxn ang="0">
                  <a:pos x="31" y="216"/>
                </a:cxn>
                <a:cxn ang="0">
                  <a:pos x="101" y="346"/>
                </a:cxn>
                <a:cxn ang="0">
                  <a:pos x="245" y="338"/>
                </a:cxn>
                <a:cxn ang="0">
                  <a:pos x="359" y="412"/>
                </a:cxn>
              </a:cxnLst>
              <a:rect l="0" t="0" r="r" b="b"/>
              <a:pathLst>
                <a:path w="689" h="434">
                  <a:moveTo>
                    <a:pt x="359" y="412"/>
                  </a:moveTo>
                  <a:cubicBezTo>
                    <a:pt x="416" y="424"/>
                    <a:pt x="534" y="409"/>
                    <a:pt x="585" y="410"/>
                  </a:cubicBezTo>
                  <a:cubicBezTo>
                    <a:pt x="636" y="411"/>
                    <a:pt x="651" y="434"/>
                    <a:pt x="667" y="416"/>
                  </a:cubicBezTo>
                  <a:cubicBezTo>
                    <a:pt x="683" y="398"/>
                    <a:pt x="689" y="342"/>
                    <a:pt x="683" y="304"/>
                  </a:cubicBezTo>
                  <a:cubicBezTo>
                    <a:pt x="677" y="266"/>
                    <a:pt x="657" y="222"/>
                    <a:pt x="629" y="186"/>
                  </a:cubicBezTo>
                  <a:cubicBezTo>
                    <a:pt x="601" y="150"/>
                    <a:pt x="570" y="114"/>
                    <a:pt x="515" y="86"/>
                  </a:cubicBezTo>
                  <a:cubicBezTo>
                    <a:pt x="460" y="58"/>
                    <a:pt x="366" y="30"/>
                    <a:pt x="299" y="16"/>
                  </a:cubicBezTo>
                  <a:cubicBezTo>
                    <a:pt x="232" y="2"/>
                    <a:pt x="159" y="0"/>
                    <a:pt x="111" y="0"/>
                  </a:cubicBezTo>
                  <a:cubicBezTo>
                    <a:pt x="63" y="0"/>
                    <a:pt x="22" y="6"/>
                    <a:pt x="11" y="16"/>
                  </a:cubicBezTo>
                  <a:cubicBezTo>
                    <a:pt x="0" y="26"/>
                    <a:pt x="38" y="31"/>
                    <a:pt x="41" y="64"/>
                  </a:cubicBezTo>
                  <a:cubicBezTo>
                    <a:pt x="44" y="97"/>
                    <a:pt x="21" y="169"/>
                    <a:pt x="31" y="216"/>
                  </a:cubicBezTo>
                  <a:cubicBezTo>
                    <a:pt x="41" y="263"/>
                    <a:pt x="65" y="326"/>
                    <a:pt x="101" y="346"/>
                  </a:cubicBezTo>
                  <a:cubicBezTo>
                    <a:pt x="137" y="366"/>
                    <a:pt x="202" y="327"/>
                    <a:pt x="245" y="338"/>
                  </a:cubicBezTo>
                  <a:cubicBezTo>
                    <a:pt x="288" y="349"/>
                    <a:pt x="302" y="400"/>
                    <a:pt x="359" y="412"/>
                  </a:cubicBezTo>
                  <a:close/>
                </a:path>
              </a:pathLst>
            </a:custGeom>
            <a:solidFill>
              <a:srgbClr val="FF6600"/>
            </a:soli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4831" name="Freeform 79"/>
            <p:cNvSpPr>
              <a:spLocks/>
            </p:cNvSpPr>
            <p:nvPr/>
          </p:nvSpPr>
          <p:spPr bwMode="auto">
            <a:xfrm>
              <a:off x="3072" y="768"/>
              <a:ext cx="528" cy="3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96"/>
                </a:cxn>
                <a:cxn ang="0">
                  <a:pos x="528" y="336"/>
                </a:cxn>
              </a:cxnLst>
              <a:rect l="0" t="0" r="r" b="b"/>
              <a:pathLst>
                <a:path w="528" h="336">
                  <a:moveTo>
                    <a:pt x="0" y="0"/>
                  </a:moveTo>
                  <a:cubicBezTo>
                    <a:pt x="76" y="20"/>
                    <a:pt x="152" y="40"/>
                    <a:pt x="240" y="96"/>
                  </a:cubicBezTo>
                  <a:cubicBezTo>
                    <a:pt x="328" y="152"/>
                    <a:pt x="428" y="244"/>
                    <a:pt x="528" y="336"/>
                  </a:cubicBezTo>
                </a:path>
              </a:pathLst>
            </a:custGeom>
            <a:noFill/>
            <a:ln w="31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4832" name="Freeform 80"/>
            <p:cNvSpPr>
              <a:spLocks/>
            </p:cNvSpPr>
            <p:nvPr/>
          </p:nvSpPr>
          <p:spPr bwMode="auto">
            <a:xfrm>
              <a:off x="3076" y="1043"/>
              <a:ext cx="556" cy="395"/>
            </a:xfrm>
            <a:custGeom>
              <a:avLst/>
              <a:gdLst/>
              <a:ahLst/>
              <a:cxnLst>
                <a:cxn ang="0">
                  <a:pos x="524" y="61"/>
                </a:cxn>
                <a:cxn ang="0">
                  <a:pos x="508" y="187"/>
                </a:cxn>
                <a:cxn ang="0">
                  <a:pos x="504" y="265"/>
                </a:cxn>
                <a:cxn ang="0">
                  <a:pos x="452" y="295"/>
                </a:cxn>
                <a:cxn ang="0">
                  <a:pos x="428" y="349"/>
                </a:cxn>
                <a:cxn ang="0">
                  <a:pos x="364" y="395"/>
                </a:cxn>
                <a:cxn ang="0">
                  <a:pos x="284" y="349"/>
                </a:cxn>
                <a:cxn ang="0">
                  <a:pos x="190" y="321"/>
                </a:cxn>
                <a:cxn ang="0">
                  <a:pos x="102" y="339"/>
                </a:cxn>
                <a:cxn ang="0">
                  <a:pos x="92" y="301"/>
                </a:cxn>
                <a:cxn ang="0">
                  <a:pos x="70" y="197"/>
                </a:cxn>
                <a:cxn ang="0">
                  <a:pos x="4" y="89"/>
                </a:cxn>
                <a:cxn ang="0">
                  <a:pos x="44" y="13"/>
                </a:cxn>
                <a:cxn ang="0">
                  <a:pos x="188" y="13"/>
                </a:cxn>
                <a:cxn ang="0">
                  <a:pos x="314" y="83"/>
                </a:cxn>
                <a:cxn ang="0">
                  <a:pos x="524" y="61"/>
                </a:cxn>
              </a:cxnLst>
              <a:rect l="0" t="0" r="r" b="b"/>
              <a:pathLst>
                <a:path w="556" h="395">
                  <a:moveTo>
                    <a:pt x="524" y="61"/>
                  </a:moveTo>
                  <a:cubicBezTo>
                    <a:pt x="556" y="78"/>
                    <a:pt x="511" y="153"/>
                    <a:pt x="508" y="187"/>
                  </a:cubicBezTo>
                  <a:cubicBezTo>
                    <a:pt x="505" y="221"/>
                    <a:pt x="513" y="247"/>
                    <a:pt x="504" y="265"/>
                  </a:cubicBezTo>
                  <a:cubicBezTo>
                    <a:pt x="495" y="283"/>
                    <a:pt x="465" y="281"/>
                    <a:pt x="452" y="295"/>
                  </a:cubicBezTo>
                  <a:cubicBezTo>
                    <a:pt x="439" y="309"/>
                    <a:pt x="443" y="332"/>
                    <a:pt x="428" y="349"/>
                  </a:cubicBezTo>
                  <a:cubicBezTo>
                    <a:pt x="413" y="366"/>
                    <a:pt x="388" y="395"/>
                    <a:pt x="364" y="395"/>
                  </a:cubicBezTo>
                  <a:cubicBezTo>
                    <a:pt x="340" y="395"/>
                    <a:pt x="313" y="361"/>
                    <a:pt x="284" y="349"/>
                  </a:cubicBezTo>
                  <a:cubicBezTo>
                    <a:pt x="255" y="337"/>
                    <a:pt x="220" y="323"/>
                    <a:pt x="190" y="321"/>
                  </a:cubicBezTo>
                  <a:cubicBezTo>
                    <a:pt x="160" y="319"/>
                    <a:pt x="118" y="342"/>
                    <a:pt x="102" y="339"/>
                  </a:cubicBezTo>
                  <a:cubicBezTo>
                    <a:pt x="86" y="336"/>
                    <a:pt x="97" y="325"/>
                    <a:pt x="92" y="301"/>
                  </a:cubicBezTo>
                  <a:cubicBezTo>
                    <a:pt x="87" y="277"/>
                    <a:pt x="85" y="232"/>
                    <a:pt x="70" y="197"/>
                  </a:cubicBezTo>
                  <a:cubicBezTo>
                    <a:pt x="55" y="162"/>
                    <a:pt x="8" y="120"/>
                    <a:pt x="4" y="89"/>
                  </a:cubicBezTo>
                  <a:cubicBezTo>
                    <a:pt x="0" y="58"/>
                    <a:pt x="13" y="26"/>
                    <a:pt x="44" y="13"/>
                  </a:cubicBezTo>
                  <a:cubicBezTo>
                    <a:pt x="75" y="0"/>
                    <a:pt x="143" y="1"/>
                    <a:pt x="188" y="13"/>
                  </a:cubicBezTo>
                  <a:cubicBezTo>
                    <a:pt x="233" y="25"/>
                    <a:pt x="258" y="75"/>
                    <a:pt x="314" y="83"/>
                  </a:cubicBezTo>
                  <a:cubicBezTo>
                    <a:pt x="370" y="91"/>
                    <a:pt x="480" y="66"/>
                    <a:pt x="524" y="61"/>
                  </a:cubicBezTo>
                  <a:close/>
                </a:path>
              </a:pathLst>
            </a:custGeom>
            <a:noFill/>
            <a:ln w="31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4833" name="Freeform 81"/>
            <p:cNvSpPr>
              <a:spLocks/>
            </p:cNvSpPr>
            <p:nvPr/>
          </p:nvSpPr>
          <p:spPr bwMode="auto">
            <a:xfrm>
              <a:off x="3264" y="1120"/>
              <a:ext cx="146" cy="128"/>
            </a:xfrm>
            <a:custGeom>
              <a:avLst/>
              <a:gdLst/>
              <a:ahLst/>
              <a:cxnLst>
                <a:cxn ang="0">
                  <a:pos x="146" y="0"/>
                </a:cxn>
                <a:cxn ang="0">
                  <a:pos x="0" y="128"/>
                </a:cxn>
              </a:cxnLst>
              <a:rect l="0" t="0" r="r" b="b"/>
              <a:pathLst>
                <a:path w="146" h="128">
                  <a:moveTo>
                    <a:pt x="146" y="0"/>
                  </a:moveTo>
                  <a:cubicBezTo>
                    <a:pt x="122" y="21"/>
                    <a:pt x="30" y="101"/>
                    <a:pt x="0" y="128"/>
                  </a:cubicBezTo>
                </a:path>
              </a:pathLst>
            </a:custGeom>
            <a:noFill/>
            <a:ln w="31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4834" name="Freeform 82"/>
            <p:cNvSpPr>
              <a:spLocks/>
            </p:cNvSpPr>
            <p:nvPr/>
          </p:nvSpPr>
          <p:spPr bwMode="auto">
            <a:xfrm>
              <a:off x="3168" y="1056"/>
              <a:ext cx="116" cy="3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56"/>
                </a:cxn>
                <a:cxn ang="0">
                  <a:pos x="40" y="128"/>
                </a:cxn>
                <a:cxn ang="0">
                  <a:pos x="100" y="204"/>
                </a:cxn>
                <a:cxn ang="0">
                  <a:pos x="116" y="314"/>
                </a:cxn>
              </a:cxnLst>
              <a:rect l="0" t="0" r="r" b="b"/>
              <a:pathLst>
                <a:path w="116" h="314">
                  <a:moveTo>
                    <a:pt x="0" y="0"/>
                  </a:moveTo>
                  <a:lnTo>
                    <a:pt x="4" y="56"/>
                  </a:lnTo>
                  <a:lnTo>
                    <a:pt x="40" y="128"/>
                  </a:lnTo>
                  <a:lnTo>
                    <a:pt x="100" y="204"/>
                  </a:lnTo>
                  <a:lnTo>
                    <a:pt x="116" y="314"/>
                  </a:lnTo>
                </a:path>
              </a:pathLst>
            </a:custGeom>
            <a:noFill/>
            <a:ln w="31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4835" name="Freeform 83"/>
            <p:cNvSpPr>
              <a:spLocks/>
            </p:cNvSpPr>
            <p:nvPr/>
          </p:nvSpPr>
          <p:spPr bwMode="auto">
            <a:xfrm>
              <a:off x="3176" y="1363"/>
              <a:ext cx="224" cy="306"/>
            </a:xfrm>
            <a:custGeom>
              <a:avLst/>
              <a:gdLst/>
              <a:ahLst/>
              <a:cxnLst>
                <a:cxn ang="0">
                  <a:pos x="204" y="61"/>
                </a:cxn>
                <a:cxn ang="0">
                  <a:pos x="220" y="181"/>
                </a:cxn>
                <a:cxn ang="0">
                  <a:pos x="212" y="251"/>
                </a:cxn>
                <a:cxn ang="0">
                  <a:pos x="150" y="261"/>
                </a:cxn>
                <a:cxn ang="0">
                  <a:pos x="110" y="275"/>
                </a:cxn>
                <a:cxn ang="0">
                  <a:pos x="54" y="283"/>
                </a:cxn>
                <a:cxn ang="0">
                  <a:pos x="22" y="291"/>
                </a:cxn>
                <a:cxn ang="0">
                  <a:pos x="8" y="195"/>
                </a:cxn>
                <a:cxn ang="0">
                  <a:pos x="4" y="29"/>
                </a:cxn>
                <a:cxn ang="0">
                  <a:pos x="30" y="23"/>
                </a:cxn>
                <a:cxn ang="0">
                  <a:pos x="128" y="11"/>
                </a:cxn>
                <a:cxn ang="0">
                  <a:pos x="172" y="31"/>
                </a:cxn>
                <a:cxn ang="0">
                  <a:pos x="204" y="61"/>
                </a:cxn>
              </a:cxnLst>
              <a:rect l="0" t="0" r="r" b="b"/>
              <a:pathLst>
                <a:path w="224" h="306">
                  <a:moveTo>
                    <a:pt x="204" y="61"/>
                  </a:moveTo>
                  <a:cubicBezTo>
                    <a:pt x="212" y="86"/>
                    <a:pt x="219" y="149"/>
                    <a:pt x="220" y="181"/>
                  </a:cubicBezTo>
                  <a:cubicBezTo>
                    <a:pt x="221" y="213"/>
                    <a:pt x="224" y="238"/>
                    <a:pt x="212" y="251"/>
                  </a:cubicBezTo>
                  <a:cubicBezTo>
                    <a:pt x="200" y="264"/>
                    <a:pt x="167" y="257"/>
                    <a:pt x="150" y="261"/>
                  </a:cubicBezTo>
                  <a:cubicBezTo>
                    <a:pt x="133" y="265"/>
                    <a:pt x="126" y="271"/>
                    <a:pt x="110" y="275"/>
                  </a:cubicBezTo>
                  <a:cubicBezTo>
                    <a:pt x="94" y="279"/>
                    <a:pt x="69" y="280"/>
                    <a:pt x="54" y="283"/>
                  </a:cubicBezTo>
                  <a:cubicBezTo>
                    <a:pt x="39" y="286"/>
                    <a:pt x="30" y="306"/>
                    <a:pt x="22" y="291"/>
                  </a:cubicBezTo>
                  <a:cubicBezTo>
                    <a:pt x="14" y="276"/>
                    <a:pt x="11" y="239"/>
                    <a:pt x="8" y="195"/>
                  </a:cubicBezTo>
                  <a:cubicBezTo>
                    <a:pt x="5" y="151"/>
                    <a:pt x="0" y="58"/>
                    <a:pt x="4" y="29"/>
                  </a:cubicBezTo>
                  <a:cubicBezTo>
                    <a:pt x="8" y="0"/>
                    <a:pt x="9" y="26"/>
                    <a:pt x="30" y="23"/>
                  </a:cubicBezTo>
                  <a:cubicBezTo>
                    <a:pt x="51" y="20"/>
                    <a:pt x="104" y="10"/>
                    <a:pt x="128" y="11"/>
                  </a:cubicBezTo>
                  <a:cubicBezTo>
                    <a:pt x="152" y="12"/>
                    <a:pt x="159" y="23"/>
                    <a:pt x="172" y="31"/>
                  </a:cubicBezTo>
                  <a:cubicBezTo>
                    <a:pt x="185" y="39"/>
                    <a:pt x="197" y="55"/>
                    <a:pt x="204" y="61"/>
                  </a:cubicBezTo>
                  <a:close/>
                </a:path>
              </a:pathLst>
            </a:custGeom>
            <a:solidFill>
              <a:srgbClr val="FFFF00"/>
            </a:soli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4836" name="Freeform 84"/>
            <p:cNvSpPr>
              <a:spLocks/>
            </p:cNvSpPr>
            <p:nvPr/>
          </p:nvSpPr>
          <p:spPr bwMode="auto">
            <a:xfrm>
              <a:off x="3203" y="1604"/>
              <a:ext cx="1123" cy="867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253" y="172"/>
                </a:cxn>
                <a:cxn ang="0">
                  <a:pos x="559" y="398"/>
                </a:cxn>
                <a:cxn ang="0">
                  <a:pos x="873" y="620"/>
                </a:cxn>
                <a:cxn ang="0">
                  <a:pos x="1069" y="652"/>
                </a:cxn>
                <a:cxn ang="0">
                  <a:pos x="1117" y="748"/>
                </a:cxn>
                <a:cxn ang="0">
                  <a:pos x="1103" y="850"/>
                </a:cxn>
                <a:cxn ang="0">
                  <a:pos x="1071" y="852"/>
                </a:cxn>
                <a:cxn ang="0">
                  <a:pos x="1051" y="836"/>
                </a:cxn>
                <a:cxn ang="0">
                  <a:pos x="1015" y="758"/>
                </a:cxn>
                <a:cxn ang="0">
                  <a:pos x="943" y="754"/>
                </a:cxn>
                <a:cxn ang="0">
                  <a:pos x="893" y="730"/>
                </a:cxn>
                <a:cxn ang="0">
                  <a:pos x="733" y="652"/>
                </a:cxn>
                <a:cxn ang="0">
                  <a:pos x="479" y="536"/>
                </a:cxn>
                <a:cxn ang="0">
                  <a:pos x="197" y="358"/>
                </a:cxn>
                <a:cxn ang="0">
                  <a:pos x="101" y="220"/>
                </a:cxn>
                <a:cxn ang="0">
                  <a:pos x="13" y="76"/>
                </a:cxn>
                <a:cxn ang="0">
                  <a:pos x="21" y="44"/>
                </a:cxn>
                <a:cxn ang="0">
                  <a:pos x="91" y="42"/>
                </a:cxn>
                <a:cxn ang="0">
                  <a:pos x="159" y="16"/>
                </a:cxn>
                <a:cxn ang="0">
                  <a:pos x="197" y="0"/>
                </a:cxn>
              </a:cxnLst>
              <a:rect l="0" t="0" r="r" b="b"/>
              <a:pathLst>
                <a:path w="1123" h="867">
                  <a:moveTo>
                    <a:pt x="197" y="0"/>
                  </a:moveTo>
                  <a:cubicBezTo>
                    <a:pt x="216" y="29"/>
                    <a:pt x="193" y="106"/>
                    <a:pt x="253" y="172"/>
                  </a:cubicBezTo>
                  <a:cubicBezTo>
                    <a:pt x="313" y="238"/>
                    <a:pt x="456" y="323"/>
                    <a:pt x="559" y="398"/>
                  </a:cubicBezTo>
                  <a:cubicBezTo>
                    <a:pt x="662" y="473"/>
                    <a:pt x="788" y="578"/>
                    <a:pt x="873" y="620"/>
                  </a:cubicBezTo>
                  <a:cubicBezTo>
                    <a:pt x="958" y="662"/>
                    <a:pt x="1028" y="631"/>
                    <a:pt x="1069" y="652"/>
                  </a:cubicBezTo>
                  <a:cubicBezTo>
                    <a:pt x="1110" y="673"/>
                    <a:pt x="1111" y="715"/>
                    <a:pt x="1117" y="748"/>
                  </a:cubicBezTo>
                  <a:cubicBezTo>
                    <a:pt x="1123" y="781"/>
                    <a:pt x="1111" y="833"/>
                    <a:pt x="1103" y="850"/>
                  </a:cubicBezTo>
                  <a:cubicBezTo>
                    <a:pt x="1095" y="867"/>
                    <a:pt x="1080" y="854"/>
                    <a:pt x="1071" y="852"/>
                  </a:cubicBezTo>
                  <a:cubicBezTo>
                    <a:pt x="1062" y="850"/>
                    <a:pt x="1060" y="852"/>
                    <a:pt x="1051" y="836"/>
                  </a:cubicBezTo>
                  <a:cubicBezTo>
                    <a:pt x="1042" y="820"/>
                    <a:pt x="1033" y="772"/>
                    <a:pt x="1015" y="758"/>
                  </a:cubicBezTo>
                  <a:cubicBezTo>
                    <a:pt x="997" y="744"/>
                    <a:pt x="963" y="759"/>
                    <a:pt x="943" y="754"/>
                  </a:cubicBezTo>
                  <a:cubicBezTo>
                    <a:pt x="923" y="749"/>
                    <a:pt x="928" y="747"/>
                    <a:pt x="893" y="730"/>
                  </a:cubicBezTo>
                  <a:cubicBezTo>
                    <a:pt x="858" y="713"/>
                    <a:pt x="802" y="684"/>
                    <a:pt x="733" y="652"/>
                  </a:cubicBezTo>
                  <a:cubicBezTo>
                    <a:pt x="664" y="620"/>
                    <a:pt x="568" y="585"/>
                    <a:pt x="479" y="536"/>
                  </a:cubicBezTo>
                  <a:cubicBezTo>
                    <a:pt x="390" y="487"/>
                    <a:pt x="260" y="411"/>
                    <a:pt x="197" y="358"/>
                  </a:cubicBezTo>
                  <a:cubicBezTo>
                    <a:pt x="134" y="305"/>
                    <a:pt x="132" y="267"/>
                    <a:pt x="101" y="220"/>
                  </a:cubicBezTo>
                  <a:cubicBezTo>
                    <a:pt x="70" y="173"/>
                    <a:pt x="26" y="105"/>
                    <a:pt x="13" y="76"/>
                  </a:cubicBezTo>
                  <a:cubicBezTo>
                    <a:pt x="0" y="47"/>
                    <a:pt x="8" y="50"/>
                    <a:pt x="21" y="44"/>
                  </a:cubicBezTo>
                  <a:cubicBezTo>
                    <a:pt x="34" y="38"/>
                    <a:pt x="68" y="47"/>
                    <a:pt x="91" y="42"/>
                  </a:cubicBezTo>
                  <a:cubicBezTo>
                    <a:pt x="114" y="37"/>
                    <a:pt x="141" y="23"/>
                    <a:pt x="159" y="16"/>
                  </a:cubicBezTo>
                  <a:cubicBezTo>
                    <a:pt x="177" y="9"/>
                    <a:pt x="189" y="3"/>
                    <a:pt x="197" y="0"/>
                  </a:cubicBezTo>
                  <a:close/>
                </a:path>
              </a:pathLst>
            </a:custGeom>
            <a:solidFill>
              <a:srgbClr val="FFCC66"/>
            </a:soli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4837" name="Freeform 85"/>
            <p:cNvSpPr>
              <a:spLocks/>
            </p:cNvSpPr>
            <p:nvPr/>
          </p:nvSpPr>
          <p:spPr bwMode="auto">
            <a:xfrm>
              <a:off x="2921" y="1604"/>
              <a:ext cx="1218" cy="955"/>
            </a:xfrm>
            <a:custGeom>
              <a:avLst/>
              <a:gdLst/>
              <a:ahLst/>
              <a:cxnLst>
                <a:cxn ang="0">
                  <a:pos x="261" y="48"/>
                </a:cxn>
                <a:cxn ang="0">
                  <a:pos x="391" y="300"/>
                </a:cxn>
                <a:cxn ang="0">
                  <a:pos x="613" y="454"/>
                </a:cxn>
                <a:cxn ang="0">
                  <a:pos x="801" y="580"/>
                </a:cxn>
                <a:cxn ang="0">
                  <a:pos x="991" y="690"/>
                </a:cxn>
                <a:cxn ang="0">
                  <a:pos x="1177" y="726"/>
                </a:cxn>
                <a:cxn ang="0">
                  <a:pos x="1215" y="852"/>
                </a:cxn>
                <a:cxn ang="0">
                  <a:pos x="1159" y="940"/>
                </a:cxn>
                <a:cxn ang="0">
                  <a:pos x="1173" y="944"/>
                </a:cxn>
                <a:cxn ang="0">
                  <a:pos x="1127" y="924"/>
                </a:cxn>
                <a:cxn ang="0">
                  <a:pos x="1131" y="844"/>
                </a:cxn>
                <a:cxn ang="0">
                  <a:pos x="979" y="818"/>
                </a:cxn>
                <a:cxn ang="0">
                  <a:pos x="871" y="748"/>
                </a:cxn>
                <a:cxn ang="0">
                  <a:pos x="675" y="676"/>
                </a:cxn>
                <a:cxn ang="0">
                  <a:pos x="439" y="556"/>
                </a:cxn>
                <a:cxn ang="0">
                  <a:pos x="233" y="420"/>
                </a:cxn>
                <a:cxn ang="0">
                  <a:pos x="59" y="92"/>
                </a:cxn>
                <a:cxn ang="0">
                  <a:pos x="15" y="34"/>
                </a:cxn>
                <a:cxn ang="0">
                  <a:pos x="151" y="28"/>
                </a:cxn>
                <a:cxn ang="0">
                  <a:pos x="261" y="48"/>
                </a:cxn>
              </a:cxnLst>
              <a:rect l="0" t="0" r="r" b="b"/>
              <a:pathLst>
                <a:path w="1218" h="955">
                  <a:moveTo>
                    <a:pt x="261" y="48"/>
                  </a:moveTo>
                  <a:cubicBezTo>
                    <a:pt x="301" y="93"/>
                    <a:pt x="332" y="232"/>
                    <a:pt x="391" y="300"/>
                  </a:cubicBezTo>
                  <a:cubicBezTo>
                    <a:pt x="450" y="368"/>
                    <a:pt x="545" y="407"/>
                    <a:pt x="613" y="454"/>
                  </a:cubicBezTo>
                  <a:cubicBezTo>
                    <a:pt x="681" y="501"/>
                    <a:pt x="738" y="541"/>
                    <a:pt x="801" y="580"/>
                  </a:cubicBezTo>
                  <a:cubicBezTo>
                    <a:pt x="864" y="619"/>
                    <a:pt x="928" y="666"/>
                    <a:pt x="991" y="690"/>
                  </a:cubicBezTo>
                  <a:cubicBezTo>
                    <a:pt x="1054" y="714"/>
                    <a:pt x="1140" y="699"/>
                    <a:pt x="1177" y="726"/>
                  </a:cubicBezTo>
                  <a:cubicBezTo>
                    <a:pt x="1214" y="753"/>
                    <a:pt x="1218" y="816"/>
                    <a:pt x="1215" y="852"/>
                  </a:cubicBezTo>
                  <a:cubicBezTo>
                    <a:pt x="1212" y="888"/>
                    <a:pt x="1166" y="925"/>
                    <a:pt x="1159" y="940"/>
                  </a:cubicBezTo>
                  <a:cubicBezTo>
                    <a:pt x="1152" y="955"/>
                    <a:pt x="1178" y="947"/>
                    <a:pt x="1173" y="944"/>
                  </a:cubicBezTo>
                  <a:cubicBezTo>
                    <a:pt x="1168" y="941"/>
                    <a:pt x="1134" y="941"/>
                    <a:pt x="1127" y="924"/>
                  </a:cubicBezTo>
                  <a:cubicBezTo>
                    <a:pt x="1120" y="907"/>
                    <a:pt x="1156" y="862"/>
                    <a:pt x="1131" y="844"/>
                  </a:cubicBezTo>
                  <a:cubicBezTo>
                    <a:pt x="1106" y="826"/>
                    <a:pt x="1022" y="834"/>
                    <a:pt x="979" y="818"/>
                  </a:cubicBezTo>
                  <a:cubicBezTo>
                    <a:pt x="936" y="802"/>
                    <a:pt x="922" y="772"/>
                    <a:pt x="871" y="748"/>
                  </a:cubicBezTo>
                  <a:cubicBezTo>
                    <a:pt x="820" y="724"/>
                    <a:pt x="747" y="708"/>
                    <a:pt x="675" y="676"/>
                  </a:cubicBezTo>
                  <a:cubicBezTo>
                    <a:pt x="603" y="644"/>
                    <a:pt x="513" y="599"/>
                    <a:pt x="439" y="556"/>
                  </a:cubicBezTo>
                  <a:cubicBezTo>
                    <a:pt x="365" y="513"/>
                    <a:pt x="296" y="497"/>
                    <a:pt x="233" y="420"/>
                  </a:cubicBezTo>
                  <a:cubicBezTo>
                    <a:pt x="170" y="343"/>
                    <a:pt x="95" y="156"/>
                    <a:pt x="59" y="92"/>
                  </a:cubicBezTo>
                  <a:cubicBezTo>
                    <a:pt x="23" y="28"/>
                    <a:pt x="0" y="45"/>
                    <a:pt x="15" y="34"/>
                  </a:cubicBezTo>
                  <a:cubicBezTo>
                    <a:pt x="30" y="23"/>
                    <a:pt x="110" y="26"/>
                    <a:pt x="151" y="28"/>
                  </a:cubicBezTo>
                  <a:cubicBezTo>
                    <a:pt x="192" y="30"/>
                    <a:pt x="221" y="0"/>
                    <a:pt x="261" y="48"/>
                  </a:cubicBezTo>
                  <a:close/>
                </a:path>
              </a:pathLst>
            </a:custGeom>
            <a:solidFill>
              <a:srgbClr val="FFCC66"/>
            </a:soli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4838" name="Freeform 86"/>
            <p:cNvSpPr>
              <a:spLocks/>
            </p:cNvSpPr>
            <p:nvPr/>
          </p:nvSpPr>
          <p:spPr bwMode="auto">
            <a:xfrm>
              <a:off x="2285" y="2248"/>
              <a:ext cx="480" cy="317"/>
            </a:xfrm>
            <a:custGeom>
              <a:avLst/>
              <a:gdLst/>
              <a:ahLst/>
              <a:cxnLst>
                <a:cxn ang="0">
                  <a:pos x="347" y="24"/>
                </a:cxn>
                <a:cxn ang="0">
                  <a:pos x="435" y="32"/>
                </a:cxn>
                <a:cxn ang="0">
                  <a:pos x="467" y="136"/>
                </a:cxn>
                <a:cxn ang="0">
                  <a:pos x="355" y="168"/>
                </a:cxn>
                <a:cxn ang="0">
                  <a:pos x="187" y="296"/>
                </a:cxn>
                <a:cxn ang="0">
                  <a:pos x="115" y="296"/>
                </a:cxn>
                <a:cxn ang="0">
                  <a:pos x="115" y="248"/>
                </a:cxn>
                <a:cxn ang="0">
                  <a:pos x="19" y="32"/>
                </a:cxn>
                <a:cxn ang="0">
                  <a:pos x="227" y="56"/>
                </a:cxn>
                <a:cxn ang="0">
                  <a:pos x="291" y="40"/>
                </a:cxn>
              </a:cxnLst>
              <a:rect l="0" t="0" r="r" b="b"/>
              <a:pathLst>
                <a:path w="480" h="317">
                  <a:moveTo>
                    <a:pt x="347" y="24"/>
                  </a:moveTo>
                  <a:cubicBezTo>
                    <a:pt x="362" y="25"/>
                    <a:pt x="415" y="13"/>
                    <a:pt x="435" y="32"/>
                  </a:cubicBezTo>
                  <a:cubicBezTo>
                    <a:pt x="455" y="51"/>
                    <a:pt x="480" y="113"/>
                    <a:pt x="467" y="136"/>
                  </a:cubicBezTo>
                  <a:cubicBezTo>
                    <a:pt x="454" y="159"/>
                    <a:pt x="402" y="141"/>
                    <a:pt x="355" y="168"/>
                  </a:cubicBezTo>
                  <a:cubicBezTo>
                    <a:pt x="308" y="195"/>
                    <a:pt x="227" y="275"/>
                    <a:pt x="187" y="296"/>
                  </a:cubicBezTo>
                  <a:cubicBezTo>
                    <a:pt x="147" y="317"/>
                    <a:pt x="127" y="304"/>
                    <a:pt x="115" y="296"/>
                  </a:cubicBezTo>
                  <a:cubicBezTo>
                    <a:pt x="103" y="288"/>
                    <a:pt x="131" y="292"/>
                    <a:pt x="115" y="248"/>
                  </a:cubicBezTo>
                  <a:cubicBezTo>
                    <a:pt x="99" y="204"/>
                    <a:pt x="0" y="64"/>
                    <a:pt x="19" y="32"/>
                  </a:cubicBezTo>
                  <a:cubicBezTo>
                    <a:pt x="38" y="0"/>
                    <a:pt x="182" y="55"/>
                    <a:pt x="227" y="56"/>
                  </a:cubicBezTo>
                  <a:cubicBezTo>
                    <a:pt x="272" y="57"/>
                    <a:pt x="278" y="43"/>
                    <a:pt x="291" y="40"/>
                  </a:cubicBezTo>
                </a:path>
              </a:pathLst>
            </a:custGeom>
            <a:solidFill>
              <a:srgbClr val="FFFF00"/>
            </a:soli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4839" name="Freeform 87"/>
            <p:cNvSpPr>
              <a:spLocks/>
            </p:cNvSpPr>
            <p:nvPr/>
          </p:nvSpPr>
          <p:spPr bwMode="auto">
            <a:xfrm>
              <a:off x="2480" y="2640"/>
              <a:ext cx="160" cy="216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16" y="48"/>
                </a:cxn>
                <a:cxn ang="0">
                  <a:pos x="112" y="192"/>
                </a:cxn>
                <a:cxn ang="0">
                  <a:pos x="160" y="192"/>
                </a:cxn>
              </a:cxnLst>
              <a:rect l="0" t="0" r="r" b="b"/>
              <a:pathLst>
                <a:path w="160" h="216">
                  <a:moveTo>
                    <a:pt x="16" y="0"/>
                  </a:moveTo>
                  <a:cubicBezTo>
                    <a:pt x="8" y="8"/>
                    <a:pt x="0" y="16"/>
                    <a:pt x="16" y="48"/>
                  </a:cubicBezTo>
                  <a:cubicBezTo>
                    <a:pt x="32" y="80"/>
                    <a:pt x="88" y="168"/>
                    <a:pt x="112" y="192"/>
                  </a:cubicBezTo>
                  <a:cubicBezTo>
                    <a:pt x="136" y="216"/>
                    <a:pt x="148" y="204"/>
                    <a:pt x="160" y="192"/>
                  </a:cubicBezTo>
                </a:path>
              </a:pathLst>
            </a:custGeom>
            <a:noFill/>
            <a:ln w="31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4840" name="Freeform 88"/>
            <p:cNvSpPr>
              <a:spLocks/>
            </p:cNvSpPr>
            <p:nvPr/>
          </p:nvSpPr>
          <p:spPr bwMode="auto">
            <a:xfrm>
              <a:off x="2784" y="2736"/>
              <a:ext cx="144" cy="33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28" y="160"/>
                </a:cxn>
                <a:cxn ang="0">
                  <a:pos x="0" y="336"/>
                </a:cxn>
              </a:cxnLst>
              <a:rect l="0" t="0" r="r" b="b"/>
              <a:pathLst>
                <a:path w="144" h="336">
                  <a:moveTo>
                    <a:pt x="144" y="0"/>
                  </a:moveTo>
                  <a:lnTo>
                    <a:pt x="128" y="160"/>
                  </a:lnTo>
                  <a:lnTo>
                    <a:pt x="0" y="336"/>
                  </a:lnTo>
                </a:path>
              </a:pathLst>
            </a:custGeom>
            <a:noFill/>
            <a:ln w="31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4841" name="Freeform 89"/>
            <p:cNvSpPr>
              <a:spLocks/>
            </p:cNvSpPr>
            <p:nvPr/>
          </p:nvSpPr>
          <p:spPr bwMode="auto">
            <a:xfrm>
              <a:off x="3504" y="2256"/>
              <a:ext cx="672" cy="1488"/>
            </a:xfrm>
            <a:custGeom>
              <a:avLst/>
              <a:gdLst/>
              <a:ahLst/>
              <a:cxnLst>
                <a:cxn ang="0">
                  <a:pos x="288" y="384"/>
                </a:cxn>
                <a:cxn ang="0">
                  <a:pos x="480" y="336"/>
                </a:cxn>
                <a:cxn ang="0">
                  <a:pos x="528" y="192"/>
                </a:cxn>
                <a:cxn ang="0">
                  <a:pos x="384" y="48"/>
                </a:cxn>
                <a:cxn ang="0">
                  <a:pos x="192" y="0"/>
                </a:cxn>
                <a:cxn ang="0">
                  <a:pos x="0" y="96"/>
                </a:cxn>
                <a:cxn ang="0">
                  <a:pos x="96" y="384"/>
                </a:cxn>
                <a:cxn ang="0">
                  <a:pos x="288" y="768"/>
                </a:cxn>
                <a:cxn ang="0">
                  <a:pos x="672" y="1488"/>
                </a:cxn>
              </a:cxnLst>
              <a:rect l="0" t="0" r="r" b="b"/>
              <a:pathLst>
                <a:path w="672" h="1488">
                  <a:moveTo>
                    <a:pt x="288" y="384"/>
                  </a:moveTo>
                  <a:lnTo>
                    <a:pt x="480" y="336"/>
                  </a:lnTo>
                  <a:lnTo>
                    <a:pt x="528" y="192"/>
                  </a:lnTo>
                  <a:lnTo>
                    <a:pt x="384" y="48"/>
                  </a:lnTo>
                  <a:lnTo>
                    <a:pt x="192" y="0"/>
                  </a:lnTo>
                  <a:lnTo>
                    <a:pt x="0" y="96"/>
                  </a:lnTo>
                  <a:lnTo>
                    <a:pt x="96" y="384"/>
                  </a:lnTo>
                  <a:lnTo>
                    <a:pt x="288" y="768"/>
                  </a:lnTo>
                  <a:lnTo>
                    <a:pt x="672" y="1488"/>
                  </a:lnTo>
                </a:path>
              </a:pathLst>
            </a:custGeom>
            <a:noFill/>
            <a:ln w="31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4842" name="Freeform 90"/>
            <p:cNvSpPr>
              <a:spLocks/>
            </p:cNvSpPr>
            <p:nvPr/>
          </p:nvSpPr>
          <p:spPr bwMode="auto">
            <a:xfrm>
              <a:off x="1824" y="2160"/>
              <a:ext cx="1776" cy="1536"/>
            </a:xfrm>
            <a:custGeom>
              <a:avLst/>
              <a:gdLst/>
              <a:ahLst/>
              <a:cxnLst>
                <a:cxn ang="0">
                  <a:pos x="96" y="0"/>
                </a:cxn>
                <a:cxn ang="0">
                  <a:pos x="0" y="48"/>
                </a:cxn>
                <a:cxn ang="0">
                  <a:pos x="480" y="192"/>
                </a:cxn>
                <a:cxn ang="0">
                  <a:pos x="432" y="96"/>
                </a:cxn>
                <a:cxn ang="0">
                  <a:pos x="672" y="864"/>
                </a:cxn>
                <a:cxn ang="0">
                  <a:pos x="864" y="1392"/>
                </a:cxn>
                <a:cxn ang="0">
                  <a:pos x="912" y="1536"/>
                </a:cxn>
                <a:cxn ang="0">
                  <a:pos x="1776" y="480"/>
                </a:cxn>
                <a:cxn ang="0">
                  <a:pos x="1728" y="432"/>
                </a:cxn>
                <a:cxn ang="0">
                  <a:pos x="1248" y="432"/>
                </a:cxn>
                <a:cxn ang="0">
                  <a:pos x="576" y="432"/>
                </a:cxn>
              </a:cxnLst>
              <a:rect l="0" t="0" r="r" b="b"/>
              <a:pathLst>
                <a:path w="1776" h="1536">
                  <a:moveTo>
                    <a:pt x="96" y="0"/>
                  </a:moveTo>
                  <a:lnTo>
                    <a:pt x="0" y="48"/>
                  </a:lnTo>
                  <a:lnTo>
                    <a:pt x="480" y="192"/>
                  </a:lnTo>
                  <a:lnTo>
                    <a:pt x="432" y="96"/>
                  </a:lnTo>
                  <a:lnTo>
                    <a:pt x="672" y="864"/>
                  </a:lnTo>
                  <a:lnTo>
                    <a:pt x="864" y="1392"/>
                  </a:lnTo>
                  <a:lnTo>
                    <a:pt x="912" y="1536"/>
                  </a:lnTo>
                  <a:lnTo>
                    <a:pt x="1776" y="480"/>
                  </a:lnTo>
                  <a:lnTo>
                    <a:pt x="1728" y="432"/>
                  </a:lnTo>
                  <a:lnTo>
                    <a:pt x="1248" y="432"/>
                  </a:lnTo>
                  <a:lnTo>
                    <a:pt x="576" y="432"/>
                  </a:lnTo>
                </a:path>
              </a:pathLst>
            </a:custGeom>
            <a:noFill/>
            <a:ln w="31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4843" name="Freeform 91"/>
            <p:cNvSpPr>
              <a:spLocks/>
            </p:cNvSpPr>
            <p:nvPr/>
          </p:nvSpPr>
          <p:spPr bwMode="auto">
            <a:xfrm>
              <a:off x="1632" y="2640"/>
              <a:ext cx="912" cy="1104"/>
            </a:xfrm>
            <a:custGeom>
              <a:avLst/>
              <a:gdLst/>
              <a:ahLst/>
              <a:cxnLst>
                <a:cxn ang="0">
                  <a:pos x="720" y="0"/>
                </a:cxn>
                <a:cxn ang="0">
                  <a:pos x="0" y="1104"/>
                </a:cxn>
                <a:cxn ang="0">
                  <a:pos x="912" y="1056"/>
                </a:cxn>
              </a:cxnLst>
              <a:rect l="0" t="0" r="r" b="b"/>
              <a:pathLst>
                <a:path w="912" h="1104">
                  <a:moveTo>
                    <a:pt x="720" y="0"/>
                  </a:moveTo>
                  <a:lnTo>
                    <a:pt x="0" y="1104"/>
                  </a:lnTo>
                  <a:lnTo>
                    <a:pt x="912" y="1056"/>
                  </a:lnTo>
                </a:path>
              </a:pathLst>
            </a:custGeom>
            <a:noFill/>
            <a:ln w="31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4844" name="Oval 92"/>
            <p:cNvSpPr>
              <a:spLocks noChangeArrowheads="1"/>
            </p:cNvSpPr>
            <p:nvPr/>
          </p:nvSpPr>
          <p:spPr bwMode="auto">
            <a:xfrm>
              <a:off x="2544" y="3456"/>
              <a:ext cx="432" cy="43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808080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4845" name="Oval 93"/>
            <p:cNvSpPr>
              <a:spLocks noChangeArrowheads="1"/>
            </p:cNvSpPr>
            <p:nvPr/>
          </p:nvSpPr>
          <p:spPr bwMode="auto">
            <a:xfrm>
              <a:off x="1576" y="3648"/>
              <a:ext cx="144" cy="144"/>
            </a:xfrm>
            <a:prstGeom prst="ellipse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4846" name="Oval 94"/>
            <p:cNvSpPr>
              <a:spLocks noChangeArrowheads="1"/>
            </p:cNvSpPr>
            <p:nvPr/>
          </p:nvSpPr>
          <p:spPr bwMode="auto">
            <a:xfrm>
              <a:off x="4080" y="3648"/>
              <a:ext cx="144" cy="144"/>
            </a:xfrm>
            <a:prstGeom prst="ellipse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74850" name="Text Box 98"/>
          <p:cNvSpPr txBox="1">
            <a:spLocks noChangeArrowheads="1"/>
          </p:cNvSpPr>
          <p:nvPr/>
        </p:nvSpPr>
        <p:spPr bwMode="auto">
          <a:xfrm>
            <a:off x="1752600" y="228600"/>
            <a:ext cx="41941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Движение навстречу</a:t>
            </a:r>
            <a:r>
              <a:rPr lang="en-US" sz="2800" b="1" i="1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v = </a:t>
            </a:r>
            <a:endParaRPr lang="ru-RU" sz="2800" b="1">
              <a:solidFill>
                <a:srgbClr val="0099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4851" name="Text Box 99"/>
          <p:cNvSpPr txBox="1">
            <a:spLocks noChangeArrowheads="1"/>
          </p:cNvSpPr>
          <p:nvPr/>
        </p:nvSpPr>
        <p:spPr bwMode="auto">
          <a:xfrm>
            <a:off x="5762625" y="165100"/>
            <a:ext cx="12477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i="1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v</a:t>
            </a:r>
            <a:r>
              <a:rPr lang="en-US" sz="3200" b="1" baseline="-25000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</a:t>
            </a:r>
            <a:r>
              <a:rPr lang="ru-RU" sz="3200" b="1" i="1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b="1" i="1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+</a:t>
            </a:r>
            <a:r>
              <a:rPr lang="ru-RU" sz="3200" b="1" i="1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b="1" i="1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v</a:t>
            </a:r>
            <a:r>
              <a:rPr lang="en-US" sz="3200" b="1" baseline="-25000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</a:t>
            </a:r>
            <a:endParaRPr lang="ru-RU" sz="3200" b="1">
              <a:solidFill>
                <a:srgbClr val="0099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pSp>
        <p:nvGrpSpPr>
          <p:cNvPr id="13" name="Group 112"/>
          <p:cNvGrpSpPr>
            <a:grpSpLocks/>
          </p:cNvGrpSpPr>
          <p:nvPr/>
        </p:nvGrpSpPr>
        <p:grpSpPr bwMode="auto">
          <a:xfrm rot="10427888" flipV="1">
            <a:off x="3200400" y="4648200"/>
            <a:ext cx="1371600" cy="1143000"/>
            <a:chOff x="-1152" y="2064"/>
            <a:chExt cx="1109" cy="982"/>
          </a:xfrm>
        </p:grpSpPr>
        <p:grpSp>
          <p:nvGrpSpPr>
            <p:cNvPr id="14" name="Group 113"/>
            <p:cNvGrpSpPr>
              <a:grpSpLocks/>
            </p:cNvGrpSpPr>
            <p:nvPr/>
          </p:nvGrpSpPr>
          <p:grpSpPr bwMode="auto">
            <a:xfrm rot="-240361">
              <a:off x="-336" y="2688"/>
              <a:ext cx="293" cy="286"/>
              <a:chOff x="576" y="1392"/>
              <a:chExt cx="1008" cy="960"/>
            </a:xfrm>
          </p:grpSpPr>
          <p:sp>
            <p:nvSpPr>
              <p:cNvPr id="74866" name="Oval 114"/>
              <p:cNvSpPr>
                <a:spLocks noChangeArrowheads="1"/>
              </p:cNvSpPr>
              <p:nvPr/>
            </p:nvSpPr>
            <p:spPr bwMode="auto">
              <a:xfrm>
                <a:off x="576" y="1392"/>
                <a:ext cx="1008" cy="960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tx1"/>
                  </a:gs>
                </a:gsLst>
                <a:path path="shape">
                  <a:fillToRect l="50000" t="50000" r="50000" b="50000"/>
                </a:path>
              </a:gradFill>
              <a:ln w="317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4867" name="Oval 115"/>
              <p:cNvSpPr>
                <a:spLocks noChangeArrowheads="1"/>
              </p:cNvSpPr>
              <p:nvPr/>
            </p:nvSpPr>
            <p:spPr bwMode="auto">
              <a:xfrm>
                <a:off x="768" y="1584"/>
                <a:ext cx="624" cy="576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4868" name="AutoShape 116"/>
              <p:cNvSpPr>
                <a:spLocks noChangeArrowheads="1"/>
              </p:cNvSpPr>
              <p:nvPr/>
            </p:nvSpPr>
            <p:spPr bwMode="auto">
              <a:xfrm>
                <a:off x="816" y="1632"/>
                <a:ext cx="528" cy="480"/>
              </a:xfrm>
              <a:prstGeom prst="star8">
                <a:avLst>
                  <a:gd name="adj" fmla="val 13542"/>
                </a:avLst>
              </a:prstGeom>
              <a:gradFill rotWithShape="1">
                <a:gsLst>
                  <a:gs pos="0">
                    <a:schemeClr val="tx1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3175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5" name="Group 117"/>
            <p:cNvGrpSpPr>
              <a:grpSpLocks/>
            </p:cNvGrpSpPr>
            <p:nvPr/>
          </p:nvGrpSpPr>
          <p:grpSpPr bwMode="auto">
            <a:xfrm rot="-240361">
              <a:off x="-1090" y="2760"/>
              <a:ext cx="293" cy="286"/>
              <a:chOff x="576" y="1392"/>
              <a:chExt cx="1008" cy="960"/>
            </a:xfrm>
          </p:grpSpPr>
          <p:sp>
            <p:nvSpPr>
              <p:cNvPr id="74870" name="Oval 118"/>
              <p:cNvSpPr>
                <a:spLocks noChangeArrowheads="1"/>
              </p:cNvSpPr>
              <p:nvPr/>
            </p:nvSpPr>
            <p:spPr bwMode="auto">
              <a:xfrm>
                <a:off x="576" y="1392"/>
                <a:ext cx="1008" cy="960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tx1"/>
                  </a:gs>
                </a:gsLst>
                <a:path path="shape">
                  <a:fillToRect l="50000" t="50000" r="50000" b="50000"/>
                </a:path>
              </a:gradFill>
              <a:ln w="317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4871" name="Oval 119"/>
              <p:cNvSpPr>
                <a:spLocks noChangeArrowheads="1"/>
              </p:cNvSpPr>
              <p:nvPr/>
            </p:nvSpPr>
            <p:spPr bwMode="auto">
              <a:xfrm>
                <a:off x="768" y="1584"/>
                <a:ext cx="624" cy="576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4872" name="AutoShape 120"/>
              <p:cNvSpPr>
                <a:spLocks noChangeArrowheads="1"/>
              </p:cNvSpPr>
              <p:nvPr/>
            </p:nvSpPr>
            <p:spPr bwMode="auto">
              <a:xfrm>
                <a:off x="816" y="1632"/>
                <a:ext cx="528" cy="480"/>
              </a:xfrm>
              <a:prstGeom prst="star8">
                <a:avLst>
                  <a:gd name="adj" fmla="val 13542"/>
                </a:avLst>
              </a:prstGeom>
              <a:gradFill rotWithShape="1">
                <a:gsLst>
                  <a:gs pos="0">
                    <a:schemeClr val="tx1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3175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6" name="Group 121"/>
            <p:cNvGrpSpPr>
              <a:grpSpLocks/>
            </p:cNvGrpSpPr>
            <p:nvPr/>
          </p:nvGrpSpPr>
          <p:grpSpPr bwMode="auto">
            <a:xfrm rot="21359639" flipH="1">
              <a:off x="-1152" y="2064"/>
              <a:ext cx="1020" cy="895"/>
              <a:chOff x="2160" y="1296"/>
              <a:chExt cx="2336" cy="2103"/>
            </a:xfrm>
          </p:grpSpPr>
          <p:sp>
            <p:nvSpPr>
              <p:cNvPr id="74874" name="Freeform 122"/>
              <p:cNvSpPr>
                <a:spLocks/>
              </p:cNvSpPr>
              <p:nvPr/>
            </p:nvSpPr>
            <p:spPr bwMode="auto">
              <a:xfrm>
                <a:off x="2605" y="2588"/>
                <a:ext cx="549" cy="463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48" y="160"/>
                  </a:cxn>
                  <a:cxn ang="0">
                    <a:pos x="96" y="160"/>
                  </a:cxn>
                  <a:cxn ang="0">
                    <a:pos x="144" y="160"/>
                  </a:cxn>
                  <a:cxn ang="0">
                    <a:pos x="192" y="122"/>
                  </a:cxn>
                  <a:cxn ang="0">
                    <a:pos x="176" y="54"/>
                  </a:cxn>
                  <a:cxn ang="0">
                    <a:pos x="132" y="26"/>
                  </a:cxn>
                  <a:cxn ang="0">
                    <a:pos x="108" y="6"/>
                  </a:cxn>
                  <a:cxn ang="0">
                    <a:pos x="80" y="2"/>
                  </a:cxn>
                  <a:cxn ang="0">
                    <a:pos x="80" y="18"/>
                  </a:cxn>
                  <a:cxn ang="0">
                    <a:pos x="68" y="30"/>
                  </a:cxn>
                  <a:cxn ang="0">
                    <a:pos x="48" y="30"/>
                  </a:cxn>
                  <a:cxn ang="0">
                    <a:pos x="36" y="50"/>
                  </a:cxn>
                  <a:cxn ang="0">
                    <a:pos x="44" y="82"/>
                  </a:cxn>
                  <a:cxn ang="0">
                    <a:pos x="8" y="86"/>
                  </a:cxn>
                  <a:cxn ang="0">
                    <a:pos x="0" y="112"/>
                  </a:cxn>
                </a:cxnLst>
                <a:rect l="0" t="0" r="r" b="b"/>
                <a:pathLst>
                  <a:path w="197" h="168">
                    <a:moveTo>
                      <a:pt x="0" y="112"/>
                    </a:moveTo>
                    <a:cubicBezTo>
                      <a:pt x="0" y="120"/>
                      <a:pt x="32" y="152"/>
                      <a:pt x="48" y="160"/>
                    </a:cubicBezTo>
                    <a:cubicBezTo>
                      <a:pt x="64" y="168"/>
                      <a:pt x="80" y="160"/>
                      <a:pt x="96" y="160"/>
                    </a:cubicBezTo>
                    <a:cubicBezTo>
                      <a:pt x="112" y="160"/>
                      <a:pt x="128" y="166"/>
                      <a:pt x="144" y="160"/>
                    </a:cubicBezTo>
                    <a:cubicBezTo>
                      <a:pt x="160" y="154"/>
                      <a:pt x="187" y="140"/>
                      <a:pt x="192" y="122"/>
                    </a:cubicBezTo>
                    <a:cubicBezTo>
                      <a:pt x="197" y="104"/>
                      <a:pt x="186" y="70"/>
                      <a:pt x="176" y="54"/>
                    </a:cubicBezTo>
                    <a:cubicBezTo>
                      <a:pt x="166" y="38"/>
                      <a:pt x="143" y="34"/>
                      <a:pt x="132" y="26"/>
                    </a:cubicBezTo>
                    <a:cubicBezTo>
                      <a:pt x="121" y="18"/>
                      <a:pt x="117" y="10"/>
                      <a:pt x="108" y="6"/>
                    </a:cubicBezTo>
                    <a:cubicBezTo>
                      <a:pt x="99" y="2"/>
                      <a:pt x="85" y="0"/>
                      <a:pt x="80" y="2"/>
                    </a:cubicBezTo>
                    <a:cubicBezTo>
                      <a:pt x="75" y="4"/>
                      <a:pt x="82" y="13"/>
                      <a:pt x="80" y="18"/>
                    </a:cubicBezTo>
                    <a:cubicBezTo>
                      <a:pt x="78" y="23"/>
                      <a:pt x="73" y="28"/>
                      <a:pt x="68" y="30"/>
                    </a:cubicBezTo>
                    <a:cubicBezTo>
                      <a:pt x="63" y="32"/>
                      <a:pt x="53" y="27"/>
                      <a:pt x="48" y="30"/>
                    </a:cubicBezTo>
                    <a:cubicBezTo>
                      <a:pt x="43" y="33"/>
                      <a:pt x="37" y="41"/>
                      <a:pt x="36" y="50"/>
                    </a:cubicBezTo>
                    <a:cubicBezTo>
                      <a:pt x="35" y="59"/>
                      <a:pt x="49" y="76"/>
                      <a:pt x="44" y="82"/>
                    </a:cubicBezTo>
                    <a:cubicBezTo>
                      <a:pt x="39" y="88"/>
                      <a:pt x="15" y="81"/>
                      <a:pt x="8" y="86"/>
                    </a:cubicBezTo>
                    <a:cubicBezTo>
                      <a:pt x="1" y="91"/>
                      <a:pt x="2" y="107"/>
                      <a:pt x="0" y="11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00FF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4875" name="Freeform 123"/>
              <p:cNvSpPr>
                <a:spLocks/>
              </p:cNvSpPr>
              <p:nvPr/>
            </p:nvSpPr>
            <p:spPr bwMode="auto">
              <a:xfrm>
                <a:off x="3407" y="2742"/>
                <a:ext cx="1089" cy="290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64" y="42"/>
                  </a:cxn>
                  <a:cxn ang="0">
                    <a:pos x="104" y="34"/>
                  </a:cxn>
                  <a:cxn ang="0">
                    <a:pos x="192" y="8"/>
                  </a:cxn>
                  <a:cxn ang="0">
                    <a:pos x="336" y="8"/>
                  </a:cxn>
                  <a:cxn ang="0">
                    <a:pos x="384" y="56"/>
                  </a:cxn>
                  <a:cxn ang="0">
                    <a:pos x="292" y="66"/>
                  </a:cxn>
                  <a:cxn ang="0">
                    <a:pos x="188" y="66"/>
                  </a:cxn>
                  <a:cxn ang="0">
                    <a:pos x="48" y="104"/>
                  </a:cxn>
                  <a:cxn ang="0">
                    <a:pos x="28" y="62"/>
                  </a:cxn>
                  <a:cxn ang="0">
                    <a:pos x="0" y="22"/>
                  </a:cxn>
                </a:cxnLst>
                <a:rect l="0" t="0" r="r" b="b"/>
                <a:pathLst>
                  <a:path w="391" h="105">
                    <a:moveTo>
                      <a:pt x="0" y="22"/>
                    </a:moveTo>
                    <a:cubicBezTo>
                      <a:pt x="9" y="18"/>
                      <a:pt x="47" y="40"/>
                      <a:pt x="64" y="42"/>
                    </a:cubicBezTo>
                    <a:cubicBezTo>
                      <a:pt x="81" y="44"/>
                      <a:pt x="83" y="40"/>
                      <a:pt x="104" y="34"/>
                    </a:cubicBezTo>
                    <a:cubicBezTo>
                      <a:pt x="125" y="28"/>
                      <a:pt x="153" y="12"/>
                      <a:pt x="192" y="8"/>
                    </a:cubicBezTo>
                    <a:cubicBezTo>
                      <a:pt x="231" y="4"/>
                      <a:pt x="304" y="0"/>
                      <a:pt x="336" y="8"/>
                    </a:cubicBezTo>
                    <a:cubicBezTo>
                      <a:pt x="368" y="16"/>
                      <a:pt x="391" y="46"/>
                      <a:pt x="384" y="56"/>
                    </a:cubicBezTo>
                    <a:cubicBezTo>
                      <a:pt x="377" y="66"/>
                      <a:pt x="325" y="64"/>
                      <a:pt x="292" y="66"/>
                    </a:cubicBezTo>
                    <a:cubicBezTo>
                      <a:pt x="259" y="68"/>
                      <a:pt x="229" y="60"/>
                      <a:pt x="188" y="66"/>
                    </a:cubicBezTo>
                    <a:cubicBezTo>
                      <a:pt x="147" y="72"/>
                      <a:pt x="75" y="105"/>
                      <a:pt x="48" y="104"/>
                    </a:cubicBezTo>
                    <a:cubicBezTo>
                      <a:pt x="21" y="103"/>
                      <a:pt x="36" y="76"/>
                      <a:pt x="28" y="62"/>
                    </a:cubicBezTo>
                    <a:cubicBezTo>
                      <a:pt x="20" y="48"/>
                      <a:pt x="6" y="30"/>
                      <a:pt x="0" y="22"/>
                    </a:cubicBezTo>
                    <a:close/>
                  </a:path>
                </a:pathLst>
              </a:custGeom>
              <a:solidFill>
                <a:schemeClr val="tx1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4876" name="Freeform 124"/>
              <p:cNvSpPr>
                <a:spLocks/>
              </p:cNvSpPr>
              <p:nvPr/>
            </p:nvSpPr>
            <p:spPr bwMode="auto">
              <a:xfrm>
                <a:off x="3104" y="2387"/>
                <a:ext cx="854" cy="752"/>
              </a:xfrm>
              <a:custGeom>
                <a:avLst/>
                <a:gdLst/>
                <a:ahLst/>
                <a:cxnLst>
                  <a:cxn ang="0">
                    <a:pos x="13" y="59"/>
                  </a:cxn>
                  <a:cxn ang="0">
                    <a:pos x="65" y="55"/>
                  </a:cxn>
                  <a:cxn ang="0">
                    <a:pos x="113" y="79"/>
                  </a:cxn>
                  <a:cxn ang="0">
                    <a:pos x="177" y="71"/>
                  </a:cxn>
                  <a:cxn ang="0">
                    <a:pos x="185" y="39"/>
                  </a:cxn>
                  <a:cxn ang="0">
                    <a:pos x="285" y="11"/>
                  </a:cxn>
                  <a:cxn ang="0">
                    <a:pos x="305" y="107"/>
                  </a:cxn>
                  <a:cxn ang="0">
                    <a:pos x="297" y="135"/>
                  </a:cxn>
                  <a:cxn ang="0">
                    <a:pos x="245" y="155"/>
                  </a:cxn>
                  <a:cxn ang="0">
                    <a:pos x="165" y="163"/>
                  </a:cxn>
                  <a:cxn ang="0">
                    <a:pos x="109" y="151"/>
                  </a:cxn>
                  <a:cxn ang="0">
                    <a:pos x="81" y="107"/>
                  </a:cxn>
                  <a:cxn ang="0">
                    <a:pos x="157" y="223"/>
                  </a:cxn>
                  <a:cxn ang="0">
                    <a:pos x="89" y="259"/>
                  </a:cxn>
                  <a:cxn ang="0">
                    <a:pos x="13" y="137"/>
                  </a:cxn>
                  <a:cxn ang="0">
                    <a:pos x="13" y="59"/>
                  </a:cxn>
                </a:cxnLst>
                <a:rect l="0" t="0" r="r" b="b"/>
                <a:pathLst>
                  <a:path w="307" h="273">
                    <a:moveTo>
                      <a:pt x="13" y="59"/>
                    </a:moveTo>
                    <a:cubicBezTo>
                      <a:pt x="22" y="45"/>
                      <a:pt x="48" y="52"/>
                      <a:pt x="65" y="55"/>
                    </a:cubicBezTo>
                    <a:cubicBezTo>
                      <a:pt x="82" y="58"/>
                      <a:pt x="94" y="76"/>
                      <a:pt x="113" y="79"/>
                    </a:cubicBezTo>
                    <a:cubicBezTo>
                      <a:pt x="132" y="82"/>
                      <a:pt x="165" y="78"/>
                      <a:pt x="177" y="71"/>
                    </a:cubicBezTo>
                    <a:cubicBezTo>
                      <a:pt x="189" y="64"/>
                      <a:pt x="167" y="49"/>
                      <a:pt x="185" y="39"/>
                    </a:cubicBezTo>
                    <a:cubicBezTo>
                      <a:pt x="203" y="29"/>
                      <a:pt x="265" y="0"/>
                      <a:pt x="285" y="11"/>
                    </a:cubicBezTo>
                    <a:cubicBezTo>
                      <a:pt x="305" y="22"/>
                      <a:pt x="303" y="86"/>
                      <a:pt x="305" y="107"/>
                    </a:cubicBezTo>
                    <a:cubicBezTo>
                      <a:pt x="307" y="128"/>
                      <a:pt x="307" y="127"/>
                      <a:pt x="297" y="135"/>
                    </a:cubicBezTo>
                    <a:cubicBezTo>
                      <a:pt x="287" y="143"/>
                      <a:pt x="267" y="150"/>
                      <a:pt x="245" y="155"/>
                    </a:cubicBezTo>
                    <a:cubicBezTo>
                      <a:pt x="223" y="160"/>
                      <a:pt x="188" y="164"/>
                      <a:pt x="165" y="163"/>
                    </a:cubicBezTo>
                    <a:cubicBezTo>
                      <a:pt x="142" y="162"/>
                      <a:pt x="123" y="160"/>
                      <a:pt x="109" y="151"/>
                    </a:cubicBezTo>
                    <a:cubicBezTo>
                      <a:pt x="95" y="142"/>
                      <a:pt x="73" y="95"/>
                      <a:pt x="81" y="107"/>
                    </a:cubicBezTo>
                    <a:cubicBezTo>
                      <a:pt x="89" y="119"/>
                      <a:pt x="156" y="198"/>
                      <a:pt x="157" y="223"/>
                    </a:cubicBezTo>
                    <a:cubicBezTo>
                      <a:pt x="158" y="248"/>
                      <a:pt x="113" y="273"/>
                      <a:pt x="89" y="259"/>
                    </a:cubicBezTo>
                    <a:cubicBezTo>
                      <a:pt x="65" y="245"/>
                      <a:pt x="26" y="170"/>
                      <a:pt x="13" y="137"/>
                    </a:cubicBezTo>
                    <a:cubicBezTo>
                      <a:pt x="0" y="104"/>
                      <a:pt x="6" y="71"/>
                      <a:pt x="13" y="59"/>
                    </a:cubicBezTo>
                    <a:close/>
                  </a:path>
                </a:pathLst>
              </a:custGeom>
              <a:solidFill>
                <a:srgbClr val="FF0000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4877" name="Freeform 125" descr="Широкий диагональный 1"/>
              <p:cNvSpPr>
                <a:spLocks/>
              </p:cNvSpPr>
              <p:nvPr/>
            </p:nvSpPr>
            <p:spPr bwMode="auto">
              <a:xfrm>
                <a:off x="3407" y="1795"/>
                <a:ext cx="471" cy="715"/>
              </a:xfrm>
              <a:custGeom>
                <a:avLst/>
                <a:gdLst/>
                <a:ahLst/>
                <a:cxnLst>
                  <a:cxn ang="0">
                    <a:pos x="0" y="159"/>
                  </a:cxn>
                  <a:cxn ang="0">
                    <a:pos x="100" y="48"/>
                  </a:cxn>
                  <a:cxn ang="0">
                    <a:pos x="317" y="445"/>
                  </a:cxn>
                  <a:cxn ang="0">
                    <a:pos x="468" y="589"/>
                  </a:cxn>
                  <a:cxn ang="0">
                    <a:pos x="333" y="621"/>
                  </a:cxn>
                  <a:cxn ang="0">
                    <a:pos x="167" y="699"/>
                  </a:cxn>
                  <a:cxn ang="0">
                    <a:pos x="111" y="523"/>
                  </a:cxn>
                  <a:cxn ang="0">
                    <a:pos x="134" y="440"/>
                  </a:cxn>
                  <a:cxn ang="0">
                    <a:pos x="156" y="313"/>
                  </a:cxn>
                  <a:cxn ang="0">
                    <a:pos x="56" y="159"/>
                  </a:cxn>
                  <a:cxn ang="0">
                    <a:pos x="0" y="159"/>
                  </a:cxn>
                </a:cxnLst>
                <a:rect l="0" t="0" r="r" b="b"/>
                <a:pathLst>
                  <a:path w="471" h="715">
                    <a:moveTo>
                      <a:pt x="0" y="159"/>
                    </a:moveTo>
                    <a:cubicBezTo>
                      <a:pt x="8" y="131"/>
                      <a:pt x="47" y="0"/>
                      <a:pt x="100" y="48"/>
                    </a:cubicBezTo>
                    <a:cubicBezTo>
                      <a:pt x="153" y="96"/>
                      <a:pt x="256" y="355"/>
                      <a:pt x="317" y="445"/>
                    </a:cubicBezTo>
                    <a:cubicBezTo>
                      <a:pt x="378" y="535"/>
                      <a:pt x="465" y="560"/>
                      <a:pt x="468" y="589"/>
                    </a:cubicBezTo>
                    <a:cubicBezTo>
                      <a:pt x="471" y="618"/>
                      <a:pt x="383" y="603"/>
                      <a:pt x="333" y="621"/>
                    </a:cubicBezTo>
                    <a:cubicBezTo>
                      <a:pt x="283" y="639"/>
                      <a:pt x="204" y="715"/>
                      <a:pt x="167" y="699"/>
                    </a:cubicBezTo>
                    <a:cubicBezTo>
                      <a:pt x="130" y="683"/>
                      <a:pt x="117" y="567"/>
                      <a:pt x="111" y="523"/>
                    </a:cubicBezTo>
                    <a:cubicBezTo>
                      <a:pt x="106" y="479"/>
                      <a:pt x="125" y="476"/>
                      <a:pt x="134" y="440"/>
                    </a:cubicBezTo>
                    <a:cubicBezTo>
                      <a:pt x="142" y="404"/>
                      <a:pt x="170" y="360"/>
                      <a:pt x="156" y="313"/>
                    </a:cubicBezTo>
                    <a:cubicBezTo>
                      <a:pt x="142" y="266"/>
                      <a:pt x="81" y="184"/>
                      <a:pt x="56" y="159"/>
                    </a:cubicBezTo>
                    <a:cubicBezTo>
                      <a:pt x="31" y="134"/>
                      <a:pt x="11" y="159"/>
                      <a:pt x="0" y="159"/>
                    </a:cubicBezTo>
                    <a:close/>
                  </a:path>
                </a:pathLst>
              </a:custGeom>
              <a:pattFill prst="wdDnDiag">
                <a:fgClr>
                  <a:schemeClr val="bg1"/>
                </a:fgClr>
                <a:bgClr>
                  <a:srgbClr val="FF00FF"/>
                </a:bgClr>
              </a:patt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4878" name="Freeform 126"/>
              <p:cNvSpPr>
                <a:spLocks/>
              </p:cNvSpPr>
              <p:nvPr/>
            </p:nvSpPr>
            <p:spPr bwMode="auto">
              <a:xfrm>
                <a:off x="3016" y="1481"/>
                <a:ext cx="487" cy="506"/>
              </a:xfrm>
              <a:custGeom>
                <a:avLst/>
                <a:gdLst/>
                <a:ahLst/>
                <a:cxnLst>
                  <a:cxn ang="0">
                    <a:pos x="200" y="207"/>
                  </a:cxn>
                  <a:cxn ang="0">
                    <a:pos x="120" y="351"/>
                  </a:cxn>
                  <a:cxn ang="0">
                    <a:pos x="128" y="479"/>
                  </a:cxn>
                  <a:cxn ang="0">
                    <a:pos x="248" y="503"/>
                  </a:cxn>
                  <a:cxn ang="0">
                    <a:pos x="336" y="463"/>
                  </a:cxn>
                  <a:cxn ang="0">
                    <a:pos x="448" y="359"/>
                  </a:cxn>
                  <a:cxn ang="0">
                    <a:pos x="440" y="295"/>
                  </a:cxn>
                  <a:cxn ang="0">
                    <a:pos x="472" y="231"/>
                  </a:cxn>
                  <a:cxn ang="0">
                    <a:pos x="480" y="151"/>
                  </a:cxn>
                  <a:cxn ang="0">
                    <a:pos x="432" y="63"/>
                  </a:cxn>
                  <a:cxn ang="0">
                    <a:pos x="344" y="7"/>
                  </a:cxn>
                  <a:cxn ang="0">
                    <a:pos x="192" y="23"/>
                  </a:cxn>
                  <a:cxn ang="0">
                    <a:pos x="192" y="55"/>
                  </a:cxn>
                  <a:cxn ang="0">
                    <a:pos x="152" y="103"/>
                  </a:cxn>
                  <a:cxn ang="0">
                    <a:pos x="96" y="143"/>
                  </a:cxn>
                  <a:cxn ang="0">
                    <a:pos x="32" y="175"/>
                  </a:cxn>
                  <a:cxn ang="0">
                    <a:pos x="0" y="239"/>
                  </a:cxn>
                  <a:cxn ang="0">
                    <a:pos x="32" y="287"/>
                  </a:cxn>
                  <a:cxn ang="0">
                    <a:pos x="112" y="287"/>
                  </a:cxn>
                  <a:cxn ang="0">
                    <a:pos x="152" y="247"/>
                  </a:cxn>
                  <a:cxn ang="0">
                    <a:pos x="200" y="199"/>
                  </a:cxn>
                </a:cxnLst>
                <a:rect l="0" t="0" r="r" b="b"/>
                <a:pathLst>
                  <a:path w="487" h="506">
                    <a:moveTo>
                      <a:pt x="200" y="207"/>
                    </a:moveTo>
                    <a:cubicBezTo>
                      <a:pt x="187" y="231"/>
                      <a:pt x="132" y="306"/>
                      <a:pt x="120" y="351"/>
                    </a:cubicBezTo>
                    <a:cubicBezTo>
                      <a:pt x="108" y="396"/>
                      <a:pt x="107" y="454"/>
                      <a:pt x="128" y="479"/>
                    </a:cubicBezTo>
                    <a:cubicBezTo>
                      <a:pt x="149" y="504"/>
                      <a:pt x="213" y="506"/>
                      <a:pt x="248" y="503"/>
                    </a:cubicBezTo>
                    <a:cubicBezTo>
                      <a:pt x="283" y="500"/>
                      <a:pt x="303" y="487"/>
                      <a:pt x="336" y="463"/>
                    </a:cubicBezTo>
                    <a:cubicBezTo>
                      <a:pt x="369" y="439"/>
                      <a:pt x="431" y="387"/>
                      <a:pt x="448" y="359"/>
                    </a:cubicBezTo>
                    <a:cubicBezTo>
                      <a:pt x="465" y="331"/>
                      <a:pt x="436" y="316"/>
                      <a:pt x="440" y="295"/>
                    </a:cubicBezTo>
                    <a:cubicBezTo>
                      <a:pt x="444" y="274"/>
                      <a:pt x="465" y="255"/>
                      <a:pt x="472" y="231"/>
                    </a:cubicBezTo>
                    <a:cubicBezTo>
                      <a:pt x="479" y="207"/>
                      <a:pt x="487" y="179"/>
                      <a:pt x="480" y="151"/>
                    </a:cubicBezTo>
                    <a:cubicBezTo>
                      <a:pt x="473" y="123"/>
                      <a:pt x="455" y="87"/>
                      <a:pt x="432" y="63"/>
                    </a:cubicBezTo>
                    <a:cubicBezTo>
                      <a:pt x="409" y="39"/>
                      <a:pt x="384" y="14"/>
                      <a:pt x="344" y="7"/>
                    </a:cubicBezTo>
                    <a:cubicBezTo>
                      <a:pt x="304" y="0"/>
                      <a:pt x="217" y="15"/>
                      <a:pt x="192" y="23"/>
                    </a:cubicBezTo>
                    <a:cubicBezTo>
                      <a:pt x="167" y="31"/>
                      <a:pt x="199" y="42"/>
                      <a:pt x="192" y="55"/>
                    </a:cubicBezTo>
                    <a:cubicBezTo>
                      <a:pt x="185" y="68"/>
                      <a:pt x="168" y="88"/>
                      <a:pt x="152" y="103"/>
                    </a:cubicBezTo>
                    <a:cubicBezTo>
                      <a:pt x="136" y="118"/>
                      <a:pt x="116" y="131"/>
                      <a:pt x="96" y="143"/>
                    </a:cubicBezTo>
                    <a:cubicBezTo>
                      <a:pt x="76" y="155"/>
                      <a:pt x="48" y="159"/>
                      <a:pt x="32" y="175"/>
                    </a:cubicBezTo>
                    <a:cubicBezTo>
                      <a:pt x="16" y="191"/>
                      <a:pt x="0" y="220"/>
                      <a:pt x="0" y="239"/>
                    </a:cubicBezTo>
                    <a:cubicBezTo>
                      <a:pt x="0" y="258"/>
                      <a:pt x="13" y="279"/>
                      <a:pt x="32" y="287"/>
                    </a:cubicBezTo>
                    <a:cubicBezTo>
                      <a:pt x="51" y="295"/>
                      <a:pt x="92" y="294"/>
                      <a:pt x="112" y="287"/>
                    </a:cubicBezTo>
                    <a:cubicBezTo>
                      <a:pt x="132" y="280"/>
                      <a:pt x="137" y="262"/>
                      <a:pt x="152" y="247"/>
                    </a:cubicBezTo>
                    <a:cubicBezTo>
                      <a:pt x="167" y="232"/>
                      <a:pt x="192" y="207"/>
                      <a:pt x="200" y="199"/>
                    </a:cubicBezTo>
                  </a:path>
                </a:pathLst>
              </a:custGeom>
              <a:gradFill rotWithShape="1">
                <a:gsLst>
                  <a:gs pos="0">
                    <a:srgbClr val="FFA953"/>
                  </a:gs>
                  <a:gs pos="100000">
                    <a:srgbClr val="FFCF9F"/>
                  </a:gs>
                </a:gsLst>
                <a:path path="rect">
                  <a:fillToRect l="50000" t="50000" r="50000" b="50000"/>
                </a:path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4879" name="Freeform 127"/>
              <p:cNvSpPr>
                <a:spLocks/>
              </p:cNvSpPr>
              <p:nvPr/>
            </p:nvSpPr>
            <p:spPr bwMode="auto">
              <a:xfrm>
                <a:off x="3152" y="1800"/>
                <a:ext cx="137" cy="57"/>
              </a:xfrm>
              <a:custGeom>
                <a:avLst/>
                <a:gdLst/>
                <a:ahLst/>
                <a:cxnLst>
                  <a:cxn ang="0">
                    <a:pos x="16" y="24"/>
                  </a:cxn>
                  <a:cxn ang="0">
                    <a:pos x="8" y="0"/>
                  </a:cxn>
                  <a:cxn ang="0">
                    <a:pos x="64" y="24"/>
                  </a:cxn>
                  <a:cxn ang="0">
                    <a:pos x="112" y="8"/>
                  </a:cxn>
                  <a:cxn ang="0">
                    <a:pos x="128" y="16"/>
                  </a:cxn>
                  <a:cxn ang="0">
                    <a:pos x="56" y="56"/>
                  </a:cxn>
                  <a:cxn ang="0">
                    <a:pos x="16" y="24"/>
                  </a:cxn>
                </a:cxnLst>
                <a:rect l="0" t="0" r="r" b="b"/>
                <a:pathLst>
                  <a:path w="137" h="57">
                    <a:moveTo>
                      <a:pt x="16" y="24"/>
                    </a:moveTo>
                    <a:cubicBezTo>
                      <a:pt x="7" y="12"/>
                      <a:pt x="0" y="0"/>
                      <a:pt x="8" y="0"/>
                    </a:cubicBezTo>
                    <a:cubicBezTo>
                      <a:pt x="16" y="0"/>
                      <a:pt x="47" y="23"/>
                      <a:pt x="64" y="24"/>
                    </a:cubicBezTo>
                    <a:cubicBezTo>
                      <a:pt x="81" y="25"/>
                      <a:pt x="101" y="9"/>
                      <a:pt x="112" y="8"/>
                    </a:cubicBezTo>
                    <a:cubicBezTo>
                      <a:pt x="123" y="7"/>
                      <a:pt x="137" y="8"/>
                      <a:pt x="128" y="16"/>
                    </a:cubicBezTo>
                    <a:cubicBezTo>
                      <a:pt x="119" y="24"/>
                      <a:pt x="75" y="55"/>
                      <a:pt x="56" y="56"/>
                    </a:cubicBezTo>
                    <a:cubicBezTo>
                      <a:pt x="37" y="57"/>
                      <a:pt x="24" y="31"/>
                      <a:pt x="16" y="24"/>
                    </a:cubicBezTo>
                    <a:close/>
                  </a:path>
                </a:pathLst>
              </a:custGeom>
              <a:solidFill>
                <a:srgbClr val="FF0000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4880" name="Freeform 128"/>
              <p:cNvSpPr>
                <a:spLocks/>
              </p:cNvSpPr>
              <p:nvPr/>
            </p:nvSpPr>
            <p:spPr bwMode="auto">
              <a:xfrm>
                <a:off x="3088" y="1517"/>
                <a:ext cx="432" cy="267"/>
              </a:xfrm>
              <a:custGeom>
                <a:avLst/>
                <a:gdLst/>
                <a:ahLst/>
                <a:cxnLst>
                  <a:cxn ang="0">
                    <a:pos x="336" y="243"/>
                  </a:cxn>
                  <a:cxn ang="0">
                    <a:pos x="376" y="219"/>
                  </a:cxn>
                  <a:cxn ang="0">
                    <a:pos x="408" y="155"/>
                  </a:cxn>
                  <a:cxn ang="0">
                    <a:pos x="384" y="123"/>
                  </a:cxn>
                  <a:cxn ang="0">
                    <a:pos x="304" y="83"/>
                  </a:cxn>
                  <a:cxn ang="0">
                    <a:pos x="256" y="131"/>
                  </a:cxn>
                  <a:cxn ang="0">
                    <a:pos x="200" y="139"/>
                  </a:cxn>
                  <a:cxn ang="0">
                    <a:pos x="128" y="75"/>
                  </a:cxn>
                  <a:cxn ang="0">
                    <a:pos x="16" y="99"/>
                  </a:cxn>
                  <a:cxn ang="0">
                    <a:pos x="32" y="11"/>
                  </a:cxn>
                  <a:cxn ang="0">
                    <a:pos x="128" y="35"/>
                  </a:cxn>
                  <a:cxn ang="0">
                    <a:pos x="272" y="19"/>
                  </a:cxn>
                  <a:cxn ang="0">
                    <a:pos x="320" y="59"/>
                  </a:cxn>
                  <a:cxn ang="0">
                    <a:pos x="416" y="115"/>
                  </a:cxn>
                  <a:cxn ang="0">
                    <a:pos x="416" y="211"/>
                  </a:cxn>
                  <a:cxn ang="0">
                    <a:pos x="368" y="259"/>
                  </a:cxn>
                  <a:cxn ang="0">
                    <a:pos x="320" y="259"/>
                  </a:cxn>
                </a:cxnLst>
                <a:rect l="0" t="0" r="r" b="b"/>
                <a:pathLst>
                  <a:path w="432" h="267">
                    <a:moveTo>
                      <a:pt x="336" y="243"/>
                    </a:moveTo>
                    <a:cubicBezTo>
                      <a:pt x="343" y="239"/>
                      <a:pt x="364" y="234"/>
                      <a:pt x="376" y="219"/>
                    </a:cubicBezTo>
                    <a:cubicBezTo>
                      <a:pt x="388" y="204"/>
                      <a:pt x="407" y="171"/>
                      <a:pt x="408" y="155"/>
                    </a:cubicBezTo>
                    <a:cubicBezTo>
                      <a:pt x="409" y="139"/>
                      <a:pt x="401" y="135"/>
                      <a:pt x="384" y="123"/>
                    </a:cubicBezTo>
                    <a:cubicBezTo>
                      <a:pt x="367" y="111"/>
                      <a:pt x="325" y="82"/>
                      <a:pt x="304" y="83"/>
                    </a:cubicBezTo>
                    <a:cubicBezTo>
                      <a:pt x="283" y="84"/>
                      <a:pt x="273" y="122"/>
                      <a:pt x="256" y="131"/>
                    </a:cubicBezTo>
                    <a:cubicBezTo>
                      <a:pt x="239" y="140"/>
                      <a:pt x="221" y="148"/>
                      <a:pt x="200" y="139"/>
                    </a:cubicBezTo>
                    <a:cubicBezTo>
                      <a:pt x="179" y="130"/>
                      <a:pt x="159" y="82"/>
                      <a:pt x="128" y="75"/>
                    </a:cubicBezTo>
                    <a:cubicBezTo>
                      <a:pt x="97" y="68"/>
                      <a:pt x="32" y="110"/>
                      <a:pt x="16" y="99"/>
                    </a:cubicBezTo>
                    <a:cubicBezTo>
                      <a:pt x="0" y="88"/>
                      <a:pt x="13" y="22"/>
                      <a:pt x="32" y="11"/>
                    </a:cubicBezTo>
                    <a:cubicBezTo>
                      <a:pt x="51" y="0"/>
                      <a:pt x="88" y="34"/>
                      <a:pt x="128" y="35"/>
                    </a:cubicBezTo>
                    <a:cubicBezTo>
                      <a:pt x="168" y="36"/>
                      <a:pt x="240" y="15"/>
                      <a:pt x="272" y="19"/>
                    </a:cubicBezTo>
                    <a:cubicBezTo>
                      <a:pt x="304" y="23"/>
                      <a:pt x="296" y="43"/>
                      <a:pt x="320" y="59"/>
                    </a:cubicBezTo>
                    <a:cubicBezTo>
                      <a:pt x="344" y="75"/>
                      <a:pt x="400" y="90"/>
                      <a:pt x="416" y="115"/>
                    </a:cubicBezTo>
                    <a:cubicBezTo>
                      <a:pt x="432" y="140"/>
                      <a:pt x="424" y="187"/>
                      <a:pt x="416" y="211"/>
                    </a:cubicBezTo>
                    <a:cubicBezTo>
                      <a:pt x="408" y="235"/>
                      <a:pt x="384" y="251"/>
                      <a:pt x="368" y="259"/>
                    </a:cubicBezTo>
                    <a:cubicBezTo>
                      <a:pt x="352" y="267"/>
                      <a:pt x="336" y="263"/>
                      <a:pt x="320" y="259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993300"/>
                  </a:gs>
                </a:gsLst>
                <a:path path="rect">
                  <a:fillToRect l="50000" t="50000" r="50000" b="50000"/>
                </a:path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4881" name="Freeform 129"/>
              <p:cNvSpPr>
                <a:spLocks/>
              </p:cNvSpPr>
              <p:nvPr/>
            </p:nvSpPr>
            <p:spPr bwMode="auto">
              <a:xfrm>
                <a:off x="2547" y="1984"/>
                <a:ext cx="713" cy="413"/>
              </a:xfrm>
              <a:custGeom>
                <a:avLst/>
                <a:gdLst/>
                <a:ahLst/>
                <a:cxnLst>
                  <a:cxn ang="0">
                    <a:pos x="693" y="0"/>
                  </a:cxn>
                  <a:cxn ang="0">
                    <a:pos x="605" y="136"/>
                  </a:cxn>
                  <a:cxn ang="0">
                    <a:pos x="525" y="224"/>
                  </a:cxn>
                  <a:cxn ang="0">
                    <a:pos x="429" y="288"/>
                  </a:cxn>
                  <a:cxn ang="0">
                    <a:pos x="389" y="304"/>
                  </a:cxn>
                  <a:cxn ang="0">
                    <a:pos x="189" y="272"/>
                  </a:cxn>
                  <a:cxn ang="0">
                    <a:pos x="113" y="216"/>
                  </a:cxn>
                  <a:cxn ang="0">
                    <a:pos x="57" y="248"/>
                  </a:cxn>
                  <a:cxn ang="0">
                    <a:pos x="21" y="296"/>
                  </a:cxn>
                  <a:cxn ang="0">
                    <a:pos x="5" y="344"/>
                  </a:cxn>
                  <a:cxn ang="0">
                    <a:pos x="13" y="368"/>
                  </a:cxn>
                  <a:cxn ang="0">
                    <a:pos x="85" y="376"/>
                  </a:cxn>
                  <a:cxn ang="0">
                    <a:pos x="101" y="400"/>
                  </a:cxn>
                  <a:cxn ang="0">
                    <a:pos x="133" y="352"/>
                  </a:cxn>
                  <a:cxn ang="0">
                    <a:pos x="189" y="368"/>
                  </a:cxn>
                  <a:cxn ang="0">
                    <a:pos x="237" y="368"/>
                  </a:cxn>
                  <a:cxn ang="0">
                    <a:pos x="381" y="392"/>
                  </a:cxn>
                  <a:cxn ang="0">
                    <a:pos x="429" y="408"/>
                  </a:cxn>
                  <a:cxn ang="0">
                    <a:pos x="469" y="408"/>
                  </a:cxn>
                  <a:cxn ang="0">
                    <a:pos x="557" y="376"/>
                  </a:cxn>
                  <a:cxn ang="0">
                    <a:pos x="649" y="312"/>
                  </a:cxn>
                  <a:cxn ang="0">
                    <a:pos x="705" y="256"/>
                  </a:cxn>
                  <a:cxn ang="0">
                    <a:pos x="697" y="160"/>
                  </a:cxn>
                </a:cxnLst>
                <a:rect l="0" t="0" r="r" b="b"/>
                <a:pathLst>
                  <a:path w="713" h="413">
                    <a:moveTo>
                      <a:pt x="693" y="0"/>
                    </a:moveTo>
                    <a:cubicBezTo>
                      <a:pt x="678" y="23"/>
                      <a:pt x="633" y="99"/>
                      <a:pt x="605" y="136"/>
                    </a:cubicBezTo>
                    <a:cubicBezTo>
                      <a:pt x="577" y="173"/>
                      <a:pt x="554" y="199"/>
                      <a:pt x="525" y="224"/>
                    </a:cubicBezTo>
                    <a:cubicBezTo>
                      <a:pt x="496" y="249"/>
                      <a:pt x="452" y="275"/>
                      <a:pt x="429" y="288"/>
                    </a:cubicBezTo>
                    <a:cubicBezTo>
                      <a:pt x="406" y="301"/>
                      <a:pt x="429" y="307"/>
                      <a:pt x="389" y="304"/>
                    </a:cubicBezTo>
                    <a:cubicBezTo>
                      <a:pt x="349" y="301"/>
                      <a:pt x="235" y="287"/>
                      <a:pt x="189" y="272"/>
                    </a:cubicBezTo>
                    <a:cubicBezTo>
                      <a:pt x="143" y="257"/>
                      <a:pt x="135" y="220"/>
                      <a:pt x="113" y="216"/>
                    </a:cubicBezTo>
                    <a:cubicBezTo>
                      <a:pt x="91" y="212"/>
                      <a:pt x="72" y="235"/>
                      <a:pt x="57" y="248"/>
                    </a:cubicBezTo>
                    <a:cubicBezTo>
                      <a:pt x="42" y="261"/>
                      <a:pt x="30" y="280"/>
                      <a:pt x="21" y="296"/>
                    </a:cubicBezTo>
                    <a:cubicBezTo>
                      <a:pt x="12" y="312"/>
                      <a:pt x="6" y="332"/>
                      <a:pt x="5" y="344"/>
                    </a:cubicBezTo>
                    <a:cubicBezTo>
                      <a:pt x="4" y="356"/>
                      <a:pt x="0" y="363"/>
                      <a:pt x="13" y="368"/>
                    </a:cubicBezTo>
                    <a:cubicBezTo>
                      <a:pt x="26" y="373"/>
                      <a:pt x="70" y="371"/>
                      <a:pt x="85" y="376"/>
                    </a:cubicBezTo>
                    <a:cubicBezTo>
                      <a:pt x="100" y="381"/>
                      <a:pt x="93" y="404"/>
                      <a:pt x="101" y="400"/>
                    </a:cubicBezTo>
                    <a:cubicBezTo>
                      <a:pt x="109" y="396"/>
                      <a:pt x="118" y="357"/>
                      <a:pt x="133" y="352"/>
                    </a:cubicBezTo>
                    <a:cubicBezTo>
                      <a:pt x="148" y="347"/>
                      <a:pt x="172" y="365"/>
                      <a:pt x="189" y="368"/>
                    </a:cubicBezTo>
                    <a:cubicBezTo>
                      <a:pt x="206" y="371"/>
                      <a:pt x="205" y="364"/>
                      <a:pt x="237" y="368"/>
                    </a:cubicBezTo>
                    <a:cubicBezTo>
                      <a:pt x="269" y="372"/>
                      <a:pt x="349" y="385"/>
                      <a:pt x="381" y="392"/>
                    </a:cubicBezTo>
                    <a:cubicBezTo>
                      <a:pt x="413" y="399"/>
                      <a:pt x="414" y="405"/>
                      <a:pt x="429" y="408"/>
                    </a:cubicBezTo>
                    <a:cubicBezTo>
                      <a:pt x="444" y="411"/>
                      <a:pt x="448" y="413"/>
                      <a:pt x="469" y="408"/>
                    </a:cubicBezTo>
                    <a:cubicBezTo>
                      <a:pt x="490" y="403"/>
                      <a:pt x="527" y="392"/>
                      <a:pt x="557" y="376"/>
                    </a:cubicBezTo>
                    <a:cubicBezTo>
                      <a:pt x="587" y="360"/>
                      <a:pt x="624" y="332"/>
                      <a:pt x="649" y="312"/>
                    </a:cubicBezTo>
                    <a:cubicBezTo>
                      <a:pt x="674" y="292"/>
                      <a:pt x="697" y="281"/>
                      <a:pt x="705" y="256"/>
                    </a:cubicBezTo>
                    <a:cubicBezTo>
                      <a:pt x="713" y="231"/>
                      <a:pt x="699" y="180"/>
                      <a:pt x="697" y="160"/>
                    </a:cubicBezTo>
                  </a:path>
                </a:pathLst>
              </a:custGeom>
              <a:gradFill rotWithShape="1">
                <a:gsLst>
                  <a:gs pos="0">
                    <a:srgbClr val="CDC800"/>
                  </a:gs>
                  <a:gs pos="100000">
                    <a:srgbClr val="FFA953"/>
                  </a:gs>
                </a:gsLst>
                <a:path path="rect">
                  <a:fillToRect l="50000" t="50000" r="50000" b="50000"/>
                </a:path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4882" name="Freeform 130"/>
              <p:cNvSpPr>
                <a:spLocks/>
              </p:cNvSpPr>
              <p:nvPr/>
            </p:nvSpPr>
            <p:spPr bwMode="auto">
              <a:xfrm>
                <a:off x="2632" y="2135"/>
                <a:ext cx="564" cy="469"/>
              </a:xfrm>
              <a:custGeom>
                <a:avLst/>
                <a:gdLst/>
                <a:ahLst/>
                <a:cxnLst>
                  <a:cxn ang="0">
                    <a:pos x="64" y="417"/>
                  </a:cxn>
                  <a:cxn ang="0">
                    <a:pos x="56" y="433"/>
                  </a:cxn>
                  <a:cxn ang="0">
                    <a:pos x="104" y="433"/>
                  </a:cxn>
                  <a:cxn ang="0">
                    <a:pos x="232" y="217"/>
                  </a:cxn>
                  <a:cxn ang="0">
                    <a:pos x="296" y="121"/>
                  </a:cxn>
                  <a:cxn ang="0">
                    <a:pos x="392" y="121"/>
                  </a:cxn>
                  <a:cxn ang="0">
                    <a:pos x="512" y="289"/>
                  </a:cxn>
                  <a:cxn ang="0">
                    <a:pos x="552" y="225"/>
                  </a:cxn>
                  <a:cxn ang="0">
                    <a:pos x="440" y="73"/>
                  </a:cxn>
                  <a:cxn ang="0">
                    <a:pos x="344" y="25"/>
                  </a:cxn>
                  <a:cxn ang="0">
                    <a:pos x="248" y="73"/>
                  </a:cxn>
                  <a:cxn ang="0">
                    <a:pos x="200" y="121"/>
                  </a:cxn>
                  <a:cxn ang="0">
                    <a:pos x="168" y="209"/>
                  </a:cxn>
                  <a:cxn ang="0">
                    <a:pos x="152" y="265"/>
                  </a:cxn>
                  <a:cxn ang="0">
                    <a:pos x="56" y="409"/>
                  </a:cxn>
                  <a:cxn ang="0">
                    <a:pos x="8" y="361"/>
                  </a:cxn>
                  <a:cxn ang="0">
                    <a:pos x="104" y="233"/>
                  </a:cxn>
                  <a:cxn ang="0">
                    <a:pos x="152" y="73"/>
                  </a:cxn>
                  <a:cxn ang="0">
                    <a:pos x="112" y="73"/>
                  </a:cxn>
                  <a:cxn ang="0">
                    <a:pos x="88" y="113"/>
                  </a:cxn>
                  <a:cxn ang="0">
                    <a:pos x="8" y="81"/>
                  </a:cxn>
                  <a:cxn ang="0">
                    <a:pos x="64" y="33"/>
                  </a:cxn>
                  <a:cxn ang="0">
                    <a:pos x="128" y="1"/>
                  </a:cxn>
                  <a:cxn ang="0">
                    <a:pos x="200" y="25"/>
                  </a:cxn>
                  <a:cxn ang="0">
                    <a:pos x="248" y="73"/>
                  </a:cxn>
                </a:cxnLst>
                <a:rect l="0" t="0" r="r" b="b"/>
                <a:pathLst>
                  <a:path w="564" h="469">
                    <a:moveTo>
                      <a:pt x="64" y="417"/>
                    </a:moveTo>
                    <a:cubicBezTo>
                      <a:pt x="63" y="421"/>
                      <a:pt x="49" y="430"/>
                      <a:pt x="56" y="433"/>
                    </a:cubicBezTo>
                    <a:cubicBezTo>
                      <a:pt x="63" y="436"/>
                      <a:pt x="75" y="469"/>
                      <a:pt x="104" y="433"/>
                    </a:cubicBezTo>
                    <a:cubicBezTo>
                      <a:pt x="133" y="397"/>
                      <a:pt x="200" y="269"/>
                      <a:pt x="232" y="217"/>
                    </a:cubicBezTo>
                    <a:cubicBezTo>
                      <a:pt x="264" y="165"/>
                      <a:pt x="270" y="137"/>
                      <a:pt x="296" y="121"/>
                    </a:cubicBezTo>
                    <a:cubicBezTo>
                      <a:pt x="322" y="105"/>
                      <a:pt x="356" y="93"/>
                      <a:pt x="392" y="121"/>
                    </a:cubicBezTo>
                    <a:cubicBezTo>
                      <a:pt x="428" y="149"/>
                      <a:pt x="485" y="272"/>
                      <a:pt x="512" y="289"/>
                    </a:cubicBezTo>
                    <a:cubicBezTo>
                      <a:pt x="539" y="306"/>
                      <a:pt x="564" y="261"/>
                      <a:pt x="552" y="225"/>
                    </a:cubicBezTo>
                    <a:cubicBezTo>
                      <a:pt x="540" y="189"/>
                      <a:pt x="475" y="106"/>
                      <a:pt x="440" y="73"/>
                    </a:cubicBezTo>
                    <a:cubicBezTo>
                      <a:pt x="405" y="40"/>
                      <a:pt x="376" y="25"/>
                      <a:pt x="344" y="25"/>
                    </a:cubicBezTo>
                    <a:cubicBezTo>
                      <a:pt x="312" y="25"/>
                      <a:pt x="272" y="57"/>
                      <a:pt x="248" y="73"/>
                    </a:cubicBezTo>
                    <a:cubicBezTo>
                      <a:pt x="224" y="89"/>
                      <a:pt x="213" y="98"/>
                      <a:pt x="200" y="121"/>
                    </a:cubicBezTo>
                    <a:cubicBezTo>
                      <a:pt x="187" y="144"/>
                      <a:pt x="176" y="185"/>
                      <a:pt x="168" y="209"/>
                    </a:cubicBezTo>
                    <a:cubicBezTo>
                      <a:pt x="160" y="233"/>
                      <a:pt x="171" y="232"/>
                      <a:pt x="152" y="265"/>
                    </a:cubicBezTo>
                    <a:cubicBezTo>
                      <a:pt x="133" y="298"/>
                      <a:pt x="80" y="393"/>
                      <a:pt x="56" y="409"/>
                    </a:cubicBezTo>
                    <a:cubicBezTo>
                      <a:pt x="32" y="425"/>
                      <a:pt x="0" y="390"/>
                      <a:pt x="8" y="361"/>
                    </a:cubicBezTo>
                    <a:cubicBezTo>
                      <a:pt x="16" y="332"/>
                      <a:pt x="80" y="281"/>
                      <a:pt x="104" y="233"/>
                    </a:cubicBezTo>
                    <a:cubicBezTo>
                      <a:pt x="128" y="185"/>
                      <a:pt x="151" y="100"/>
                      <a:pt x="152" y="73"/>
                    </a:cubicBezTo>
                    <a:cubicBezTo>
                      <a:pt x="153" y="46"/>
                      <a:pt x="123" y="66"/>
                      <a:pt x="112" y="73"/>
                    </a:cubicBezTo>
                    <a:cubicBezTo>
                      <a:pt x="101" y="80"/>
                      <a:pt x="105" y="112"/>
                      <a:pt x="88" y="113"/>
                    </a:cubicBezTo>
                    <a:cubicBezTo>
                      <a:pt x="71" y="114"/>
                      <a:pt x="12" y="94"/>
                      <a:pt x="8" y="81"/>
                    </a:cubicBezTo>
                    <a:cubicBezTo>
                      <a:pt x="4" y="68"/>
                      <a:pt x="44" y="46"/>
                      <a:pt x="64" y="33"/>
                    </a:cubicBezTo>
                    <a:cubicBezTo>
                      <a:pt x="84" y="20"/>
                      <a:pt x="105" y="2"/>
                      <a:pt x="128" y="1"/>
                    </a:cubicBezTo>
                    <a:cubicBezTo>
                      <a:pt x="151" y="0"/>
                      <a:pt x="180" y="13"/>
                      <a:pt x="200" y="25"/>
                    </a:cubicBezTo>
                    <a:cubicBezTo>
                      <a:pt x="220" y="37"/>
                      <a:pt x="236" y="53"/>
                      <a:pt x="248" y="73"/>
                    </a:cubicBezTo>
                  </a:path>
                </a:pathLst>
              </a:custGeom>
              <a:solidFill>
                <a:srgbClr val="FF0000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4883" name="Freeform 131"/>
              <p:cNvSpPr>
                <a:spLocks/>
              </p:cNvSpPr>
              <p:nvPr/>
            </p:nvSpPr>
            <p:spPr bwMode="auto">
              <a:xfrm>
                <a:off x="2480" y="2424"/>
                <a:ext cx="352" cy="239"/>
              </a:xfrm>
              <a:custGeom>
                <a:avLst/>
                <a:gdLst/>
                <a:ahLst/>
                <a:cxnLst>
                  <a:cxn ang="0">
                    <a:pos x="304" y="168"/>
                  </a:cxn>
                  <a:cxn ang="0">
                    <a:pos x="64" y="24"/>
                  </a:cxn>
                  <a:cxn ang="0">
                    <a:pos x="16" y="24"/>
                  </a:cxn>
                  <a:cxn ang="0">
                    <a:pos x="8" y="64"/>
                  </a:cxn>
                  <a:cxn ang="0">
                    <a:pos x="64" y="96"/>
                  </a:cxn>
                  <a:cxn ang="0">
                    <a:pos x="128" y="96"/>
                  </a:cxn>
                  <a:cxn ang="0">
                    <a:pos x="160" y="152"/>
                  </a:cxn>
                  <a:cxn ang="0">
                    <a:pos x="304" y="232"/>
                  </a:cxn>
                  <a:cxn ang="0">
                    <a:pos x="352" y="192"/>
                  </a:cxn>
                  <a:cxn ang="0">
                    <a:pos x="304" y="168"/>
                  </a:cxn>
                </a:cxnLst>
                <a:rect l="0" t="0" r="r" b="b"/>
                <a:pathLst>
                  <a:path w="352" h="239">
                    <a:moveTo>
                      <a:pt x="304" y="168"/>
                    </a:moveTo>
                    <a:cubicBezTo>
                      <a:pt x="264" y="136"/>
                      <a:pt x="112" y="48"/>
                      <a:pt x="64" y="24"/>
                    </a:cubicBezTo>
                    <a:cubicBezTo>
                      <a:pt x="16" y="0"/>
                      <a:pt x="25" y="17"/>
                      <a:pt x="16" y="24"/>
                    </a:cubicBezTo>
                    <a:cubicBezTo>
                      <a:pt x="7" y="31"/>
                      <a:pt x="0" y="52"/>
                      <a:pt x="8" y="64"/>
                    </a:cubicBezTo>
                    <a:cubicBezTo>
                      <a:pt x="16" y="76"/>
                      <a:pt x="44" y="91"/>
                      <a:pt x="64" y="96"/>
                    </a:cubicBezTo>
                    <a:cubicBezTo>
                      <a:pt x="84" y="101"/>
                      <a:pt x="112" y="87"/>
                      <a:pt x="128" y="96"/>
                    </a:cubicBezTo>
                    <a:cubicBezTo>
                      <a:pt x="144" y="105"/>
                      <a:pt x="131" y="129"/>
                      <a:pt x="160" y="152"/>
                    </a:cubicBezTo>
                    <a:cubicBezTo>
                      <a:pt x="189" y="175"/>
                      <a:pt x="272" y="225"/>
                      <a:pt x="304" y="232"/>
                    </a:cubicBezTo>
                    <a:cubicBezTo>
                      <a:pt x="336" y="239"/>
                      <a:pt x="352" y="203"/>
                      <a:pt x="352" y="192"/>
                    </a:cubicBezTo>
                    <a:cubicBezTo>
                      <a:pt x="352" y="181"/>
                      <a:pt x="314" y="173"/>
                      <a:pt x="304" y="168"/>
                    </a:cubicBezTo>
                    <a:close/>
                  </a:path>
                </a:pathLst>
              </a:custGeom>
              <a:solidFill>
                <a:srgbClr val="FF0000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4884" name="Freeform 132"/>
              <p:cNvSpPr>
                <a:spLocks/>
              </p:cNvSpPr>
              <p:nvPr/>
            </p:nvSpPr>
            <p:spPr bwMode="auto">
              <a:xfrm>
                <a:off x="2481" y="2592"/>
                <a:ext cx="304" cy="388"/>
              </a:xfrm>
              <a:custGeom>
                <a:avLst/>
                <a:gdLst/>
                <a:ahLst/>
                <a:cxnLst>
                  <a:cxn ang="0">
                    <a:pos x="207" y="48"/>
                  </a:cxn>
                  <a:cxn ang="0">
                    <a:pos x="23" y="336"/>
                  </a:cxn>
                  <a:cxn ang="0">
                    <a:pos x="71" y="360"/>
                  </a:cxn>
                  <a:cxn ang="0">
                    <a:pos x="151" y="224"/>
                  </a:cxn>
                  <a:cxn ang="0">
                    <a:pos x="191" y="224"/>
                  </a:cxn>
                  <a:cxn ang="0">
                    <a:pos x="239" y="216"/>
                  </a:cxn>
                  <a:cxn ang="0">
                    <a:pos x="223" y="168"/>
                  </a:cxn>
                  <a:cxn ang="0">
                    <a:pos x="215" y="128"/>
                  </a:cxn>
                  <a:cxn ang="0">
                    <a:pos x="303" y="48"/>
                  </a:cxn>
                  <a:cxn ang="0">
                    <a:pos x="207" y="48"/>
                  </a:cxn>
                </a:cxnLst>
                <a:rect l="0" t="0" r="r" b="b"/>
                <a:pathLst>
                  <a:path w="304" h="388">
                    <a:moveTo>
                      <a:pt x="207" y="48"/>
                    </a:moveTo>
                    <a:cubicBezTo>
                      <a:pt x="160" y="96"/>
                      <a:pt x="46" y="284"/>
                      <a:pt x="23" y="336"/>
                    </a:cubicBezTo>
                    <a:cubicBezTo>
                      <a:pt x="0" y="388"/>
                      <a:pt x="50" y="379"/>
                      <a:pt x="71" y="360"/>
                    </a:cubicBezTo>
                    <a:cubicBezTo>
                      <a:pt x="92" y="341"/>
                      <a:pt x="131" y="247"/>
                      <a:pt x="151" y="224"/>
                    </a:cubicBezTo>
                    <a:cubicBezTo>
                      <a:pt x="171" y="201"/>
                      <a:pt x="176" y="225"/>
                      <a:pt x="191" y="224"/>
                    </a:cubicBezTo>
                    <a:cubicBezTo>
                      <a:pt x="206" y="223"/>
                      <a:pt x="234" y="225"/>
                      <a:pt x="239" y="216"/>
                    </a:cubicBezTo>
                    <a:cubicBezTo>
                      <a:pt x="244" y="207"/>
                      <a:pt x="227" y="183"/>
                      <a:pt x="223" y="168"/>
                    </a:cubicBezTo>
                    <a:cubicBezTo>
                      <a:pt x="219" y="153"/>
                      <a:pt x="202" y="148"/>
                      <a:pt x="215" y="128"/>
                    </a:cubicBezTo>
                    <a:cubicBezTo>
                      <a:pt x="228" y="108"/>
                      <a:pt x="304" y="61"/>
                      <a:pt x="303" y="48"/>
                    </a:cubicBezTo>
                    <a:cubicBezTo>
                      <a:pt x="302" y="35"/>
                      <a:pt x="247" y="0"/>
                      <a:pt x="207" y="48"/>
                    </a:cubicBezTo>
                    <a:close/>
                  </a:path>
                </a:pathLst>
              </a:custGeom>
              <a:solidFill>
                <a:srgbClr val="FF0000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4885" name="Freeform 133"/>
              <p:cNvSpPr>
                <a:spLocks/>
              </p:cNvSpPr>
              <p:nvPr/>
            </p:nvSpPr>
            <p:spPr bwMode="auto">
              <a:xfrm>
                <a:off x="2160" y="2763"/>
                <a:ext cx="587" cy="545"/>
              </a:xfrm>
              <a:custGeom>
                <a:avLst/>
                <a:gdLst/>
                <a:ahLst/>
                <a:cxnLst>
                  <a:cxn ang="0">
                    <a:pos x="64" y="37"/>
                  </a:cxn>
                  <a:cxn ang="0">
                    <a:pos x="288" y="13"/>
                  </a:cxn>
                  <a:cxn ang="0">
                    <a:pos x="480" y="117"/>
                  </a:cxn>
                  <a:cxn ang="0">
                    <a:pos x="568" y="325"/>
                  </a:cxn>
                  <a:cxn ang="0">
                    <a:pos x="576" y="501"/>
                  </a:cxn>
                  <a:cxn ang="0">
                    <a:pos x="504" y="533"/>
                  </a:cxn>
                  <a:cxn ang="0">
                    <a:pos x="504" y="429"/>
                  </a:cxn>
                  <a:cxn ang="0">
                    <a:pos x="456" y="261"/>
                  </a:cxn>
                  <a:cxn ang="0">
                    <a:pos x="384" y="165"/>
                  </a:cxn>
                  <a:cxn ang="0">
                    <a:pos x="328" y="133"/>
                  </a:cxn>
                  <a:cxn ang="0">
                    <a:pos x="216" y="117"/>
                  </a:cxn>
                  <a:cxn ang="0">
                    <a:pos x="64" y="141"/>
                  </a:cxn>
                  <a:cxn ang="0">
                    <a:pos x="0" y="69"/>
                  </a:cxn>
                  <a:cxn ang="0">
                    <a:pos x="64" y="45"/>
                  </a:cxn>
                </a:cxnLst>
                <a:rect l="0" t="0" r="r" b="b"/>
                <a:pathLst>
                  <a:path w="587" h="545">
                    <a:moveTo>
                      <a:pt x="64" y="37"/>
                    </a:moveTo>
                    <a:cubicBezTo>
                      <a:pt x="101" y="34"/>
                      <a:pt x="219" y="0"/>
                      <a:pt x="288" y="13"/>
                    </a:cubicBezTo>
                    <a:cubicBezTo>
                      <a:pt x="357" y="26"/>
                      <a:pt x="433" y="65"/>
                      <a:pt x="480" y="117"/>
                    </a:cubicBezTo>
                    <a:cubicBezTo>
                      <a:pt x="527" y="169"/>
                      <a:pt x="552" y="261"/>
                      <a:pt x="568" y="325"/>
                    </a:cubicBezTo>
                    <a:cubicBezTo>
                      <a:pt x="584" y="389"/>
                      <a:pt x="587" y="466"/>
                      <a:pt x="576" y="501"/>
                    </a:cubicBezTo>
                    <a:cubicBezTo>
                      <a:pt x="565" y="536"/>
                      <a:pt x="516" y="545"/>
                      <a:pt x="504" y="533"/>
                    </a:cubicBezTo>
                    <a:cubicBezTo>
                      <a:pt x="492" y="521"/>
                      <a:pt x="512" y="474"/>
                      <a:pt x="504" y="429"/>
                    </a:cubicBezTo>
                    <a:cubicBezTo>
                      <a:pt x="496" y="384"/>
                      <a:pt x="476" y="305"/>
                      <a:pt x="456" y="261"/>
                    </a:cubicBezTo>
                    <a:cubicBezTo>
                      <a:pt x="436" y="217"/>
                      <a:pt x="405" y="186"/>
                      <a:pt x="384" y="165"/>
                    </a:cubicBezTo>
                    <a:cubicBezTo>
                      <a:pt x="363" y="144"/>
                      <a:pt x="356" y="141"/>
                      <a:pt x="328" y="133"/>
                    </a:cubicBezTo>
                    <a:cubicBezTo>
                      <a:pt x="300" y="125"/>
                      <a:pt x="260" y="116"/>
                      <a:pt x="216" y="117"/>
                    </a:cubicBezTo>
                    <a:cubicBezTo>
                      <a:pt x="172" y="118"/>
                      <a:pt x="100" y="149"/>
                      <a:pt x="64" y="141"/>
                    </a:cubicBezTo>
                    <a:cubicBezTo>
                      <a:pt x="28" y="133"/>
                      <a:pt x="0" y="85"/>
                      <a:pt x="0" y="69"/>
                    </a:cubicBezTo>
                    <a:cubicBezTo>
                      <a:pt x="0" y="53"/>
                      <a:pt x="51" y="50"/>
                      <a:pt x="64" y="45"/>
                    </a:cubicBezTo>
                  </a:path>
                </a:pathLst>
              </a:custGeom>
              <a:solidFill>
                <a:srgbClr val="FF0000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4886" name="Freeform 134"/>
              <p:cNvSpPr>
                <a:spLocks/>
              </p:cNvSpPr>
              <p:nvPr/>
            </p:nvSpPr>
            <p:spPr bwMode="auto">
              <a:xfrm>
                <a:off x="2384" y="2485"/>
                <a:ext cx="333" cy="255"/>
              </a:xfrm>
              <a:custGeom>
                <a:avLst/>
                <a:gdLst/>
                <a:ahLst/>
                <a:cxnLst>
                  <a:cxn ang="0">
                    <a:pos x="112" y="11"/>
                  </a:cxn>
                  <a:cxn ang="0">
                    <a:pos x="72" y="59"/>
                  </a:cxn>
                  <a:cxn ang="0">
                    <a:pos x="16" y="107"/>
                  </a:cxn>
                  <a:cxn ang="0">
                    <a:pos x="16" y="203"/>
                  </a:cxn>
                  <a:cxn ang="0">
                    <a:pos x="112" y="251"/>
                  </a:cxn>
                  <a:cxn ang="0">
                    <a:pos x="184" y="227"/>
                  </a:cxn>
                  <a:cxn ang="0">
                    <a:pos x="208" y="235"/>
                  </a:cxn>
                  <a:cxn ang="0">
                    <a:pos x="288" y="187"/>
                  </a:cxn>
                  <a:cxn ang="0">
                    <a:pos x="304" y="123"/>
                  </a:cxn>
                  <a:cxn ang="0">
                    <a:pos x="112" y="11"/>
                  </a:cxn>
                </a:cxnLst>
                <a:rect l="0" t="0" r="r" b="b"/>
                <a:pathLst>
                  <a:path w="333" h="255">
                    <a:moveTo>
                      <a:pt x="112" y="11"/>
                    </a:moveTo>
                    <a:cubicBezTo>
                      <a:pt x="74" y="0"/>
                      <a:pt x="88" y="43"/>
                      <a:pt x="72" y="59"/>
                    </a:cubicBezTo>
                    <a:cubicBezTo>
                      <a:pt x="56" y="75"/>
                      <a:pt x="25" y="83"/>
                      <a:pt x="16" y="107"/>
                    </a:cubicBezTo>
                    <a:cubicBezTo>
                      <a:pt x="7" y="131"/>
                      <a:pt x="0" y="179"/>
                      <a:pt x="16" y="203"/>
                    </a:cubicBezTo>
                    <a:cubicBezTo>
                      <a:pt x="32" y="227"/>
                      <a:pt x="84" y="247"/>
                      <a:pt x="112" y="251"/>
                    </a:cubicBezTo>
                    <a:cubicBezTo>
                      <a:pt x="140" y="255"/>
                      <a:pt x="168" y="230"/>
                      <a:pt x="184" y="227"/>
                    </a:cubicBezTo>
                    <a:cubicBezTo>
                      <a:pt x="200" y="224"/>
                      <a:pt x="191" y="242"/>
                      <a:pt x="208" y="235"/>
                    </a:cubicBezTo>
                    <a:cubicBezTo>
                      <a:pt x="225" y="228"/>
                      <a:pt x="272" y="206"/>
                      <a:pt x="288" y="187"/>
                    </a:cubicBezTo>
                    <a:cubicBezTo>
                      <a:pt x="304" y="168"/>
                      <a:pt x="333" y="152"/>
                      <a:pt x="304" y="123"/>
                    </a:cubicBezTo>
                    <a:cubicBezTo>
                      <a:pt x="275" y="94"/>
                      <a:pt x="153" y="26"/>
                      <a:pt x="112" y="11"/>
                    </a:cubicBezTo>
                    <a:close/>
                  </a:path>
                </a:pathLst>
              </a:custGeom>
              <a:solidFill>
                <a:srgbClr val="FF0000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4887" name="Oval 135"/>
              <p:cNvSpPr>
                <a:spLocks noChangeArrowheads="1"/>
              </p:cNvSpPr>
              <p:nvPr/>
            </p:nvSpPr>
            <p:spPr bwMode="auto">
              <a:xfrm rot="2129515">
                <a:off x="2463" y="2497"/>
                <a:ext cx="139" cy="265"/>
              </a:xfrm>
              <a:prstGeom prst="ellipse">
                <a:avLst/>
              </a:prstGeom>
              <a:solidFill>
                <a:srgbClr val="FFFF00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4888" name="Freeform 136"/>
              <p:cNvSpPr>
                <a:spLocks/>
              </p:cNvSpPr>
              <p:nvPr/>
            </p:nvSpPr>
            <p:spPr bwMode="auto">
              <a:xfrm>
                <a:off x="3120" y="3024"/>
                <a:ext cx="706" cy="375"/>
              </a:xfrm>
              <a:custGeom>
                <a:avLst/>
                <a:gdLst/>
                <a:ahLst/>
                <a:cxnLst>
                  <a:cxn ang="0">
                    <a:pos x="247" y="96"/>
                  </a:cxn>
                  <a:cxn ang="0">
                    <a:pos x="63" y="112"/>
                  </a:cxn>
                  <a:cxn ang="0">
                    <a:pos x="23" y="232"/>
                  </a:cxn>
                  <a:cxn ang="0">
                    <a:pos x="199" y="360"/>
                  </a:cxn>
                  <a:cxn ang="0">
                    <a:pos x="439" y="320"/>
                  </a:cxn>
                  <a:cxn ang="0">
                    <a:pos x="639" y="288"/>
                  </a:cxn>
                  <a:cxn ang="0">
                    <a:pos x="703" y="192"/>
                  </a:cxn>
                  <a:cxn ang="0">
                    <a:pos x="655" y="40"/>
                  </a:cxn>
                  <a:cxn ang="0">
                    <a:pos x="543" y="8"/>
                  </a:cxn>
                  <a:cxn ang="0">
                    <a:pos x="439" y="0"/>
                  </a:cxn>
                </a:cxnLst>
                <a:rect l="0" t="0" r="r" b="b"/>
                <a:pathLst>
                  <a:path w="706" h="375">
                    <a:moveTo>
                      <a:pt x="247" y="96"/>
                    </a:moveTo>
                    <a:cubicBezTo>
                      <a:pt x="216" y="99"/>
                      <a:pt x="100" y="89"/>
                      <a:pt x="63" y="112"/>
                    </a:cubicBezTo>
                    <a:cubicBezTo>
                      <a:pt x="26" y="135"/>
                      <a:pt x="0" y="191"/>
                      <a:pt x="23" y="232"/>
                    </a:cubicBezTo>
                    <a:cubicBezTo>
                      <a:pt x="46" y="273"/>
                      <a:pt x="130" y="345"/>
                      <a:pt x="199" y="360"/>
                    </a:cubicBezTo>
                    <a:cubicBezTo>
                      <a:pt x="268" y="375"/>
                      <a:pt x="366" y="332"/>
                      <a:pt x="439" y="320"/>
                    </a:cubicBezTo>
                    <a:cubicBezTo>
                      <a:pt x="512" y="308"/>
                      <a:pt x="595" y="309"/>
                      <a:pt x="639" y="288"/>
                    </a:cubicBezTo>
                    <a:cubicBezTo>
                      <a:pt x="683" y="267"/>
                      <a:pt x="700" y="233"/>
                      <a:pt x="703" y="192"/>
                    </a:cubicBezTo>
                    <a:cubicBezTo>
                      <a:pt x="706" y="151"/>
                      <a:pt x="682" y="71"/>
                      <a:pt x="655" y="40"/>
                    </a:cubicBezTo>
                    <a:cubicBezTo>
                      <a:pt x="628" y="9"/>
                      <a:pt x="579" y="15"/>
                      <a:pt x="543" y="8"/>
                    </a:cubicBezTo>
                    <a:cubicBezTo>
                      <a:pt x="507" y="1"/>
                      <a:pt x="461" y="2"/>
                      <a:pt x="439" y="0"/>
                    </a:cubicBezTo>
                  </a:path>
                </a:pathLst>
              </a:custGeom>
              <a:solidFill>
                <a:srgbClr val="FF0000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4889" name="Freeform 137"/>
              <p:cNvSpPr>
                <a:spLocks/>
              </p:cNvSpPr>
              <p:nvPr/>
            </p:nvSpPr>
            <p:spPr bwMode="auto">
              <a:xfrm>
                <a:off x="3240" y="3024"/>
                <a:ext cx="460" cy="349"/>
              </a:xfrm>
              <a:custGeom>
                <a:avLst/>
                <a:gdLst/>
                <a:ahLst/>
                <a:cxnLst>
                  <a:cxn ang="0">
                    <a:pos x="264" y="0"/>
                  </a:cxn>
                  <a:cxn ang="0">
                    <a:pos x="360" y="144"/>
                  </a:cxn>
                  <a:cxn ang="0">
                    <a:pos x="456" y="240"/>
                  </a:cxn>
                  <a:cxn ang="0">
                    <a:pos x="336" y="312"/>
                  </a:cxn>
                  <a:cxn ang="0">
                    <a:pos x="312" y="256"/>
                  </a:cxn>
                  <a:cxn ang="0">
                    <a:pos x="264" y="336"/>
                  </a:cxn>
                  <a:cxn ang="0">
                    <a:pos x="120" y="336"/>
                  </a:cxn>
                  <a:cxn ang="0">
                    <a:pos x="24" y="336"/>
                  </a:cxn>
                  <a:cxn ang="0">
                    <a:pos x="24" y="288"/>
                  </a:cxn>
                  <a:cxn ang="0">
                    <a:pos x="168" y="240"/>
                  </a:cxn>
                  <a:cxn ang="0">
                    <a:pos x="216" y="192"/>
                  </a:cxn>
                  <a:cxn ang="0">
                    <a:pos x="176" y="96"/>
                  </a:cxn>
                  <a:cxn ang="0">
                    <a:pos x="264" y="48"/>
                  </a:cxn>
                </a:cxnLst>
                <a:rect l="0" t="0" r="r" b="b"/>
                <a:pathLst>
                  <a:path w="460" h="349">
                    <a:moveTo>
                      <a:pt x="264" y="0"/>
                    </a:moveTo>
                    <a:cubicBezTo>
                      <a:pt x="296" y="52"/>
                      <a:pt x="328" y="104"/>
                      <a:pt x="360" y="144"/>
                    </a:cubicBezTo>
                    <a:cubicBezTo>
                      <a:pt x="392" y="184"/>
                      <a:pt x="460" y="212"/>
                      <a:pt x="456" y="240"/>
                    </a:cubicBezTo>
                    <a:cubicBezTo>
                      <a:pt x="452" y="268"/>
                      <a:pt x="360" y="309"/>
                      <a:pt x="336" y="312"/>
                    </a:cubicBezTo>
                    <a:cubicBezTo>
                      <a:pt x="312" y="315"/>
                      <a:pt x="324" y="252"/>
                      <a:pt x="312" y="256"/>
                    </a:cubicBezTo>
                    <a:cubicBezTo>
                      <a:pt x="300" y="260"/>
                      <a:pt x="296" y="323"/>
                      <a:pt x="264" y="336"/>
                    </a:cubicBezTo>
                    <a:cubicBezTo>
                      <a:pt x="232" y="349"/>
                      <a:pt x="160" y="336"/>
                      <a:pt x="120" y="336"/>
                    </a:cubicBezTo>
                    <a:cubicBezTo>
                      <a:pt x="80" y="336"/>
                      <a:pt x="40" y="344"/>
                      <a:pt x="24" y="336"/>
                    </a:cubicBezTo>
                    <a:cubicBezTo>
                      <a:pt x="8" y="328"/>
                      <a:pt x="0" y="304"/>
                      <a:pt x="24" y="288"/>
                    </a:cubicBezTo>
                    <a:cubicBezTo>
                      <a:pt x="48" y="272"/>
                      <a:pt x="136" y="256"/>
                      <a:pt x="168" y="240"/>
                    </a:cubicBezTo>
                    <a:cubicBezTo>
                      <a:pt x="200" y="224"/>
                      <a:pt x="215" y="216"/>
                      <a:pt x="216" y="192"/>
                    </a:cubicBezTo>
                    <a:cubicBezTo>
                      <a:pt x="217" y="168"/>
                      <a:pt x="168" y="120"/>
                      <a:pt x="176" y="96"/>
                    </a:cubicBezTo>
                    <a:cubicBezTo>
                      <a:pt x="184" y="72"/>
                      <a:pt x="246" y="58"/>
                      <a:pt x="264" y="48"/>
                    </a:cubicBezTo>
                  </a:path>
                </a:pathLst>
              </a:custGeom>
              <a:solidFill>
                <a:schemeClr val="tx2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4890" name="Freeform 138"/>
              <p:cNvSpPr>
                <a:spLocks/>
              </p:cNvSpPr>
              <p:nvPr/>
            </p:nvSpPr>
            <p:spPr bwMode="auto">
              <a:xfrm>
                <a:off x="3648" y="2912"/>
                <a:ext cx="776" cy="212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288" y="16"/>
                  </a:cxn>
                  <a:cxn ang="0">
                    <a:pos x="672" y="16"/>
                  </a:cxn>
                  <a:cxn ang="0">
                    <a:pos x="768" y="16"/>
                  </a:cxn>
                  <a:cxn ang="0">
                    <a:pos x="720" y="64"/>
                  </a:cxn>
                  <a:cxn ang="0">
                    <a:pos x="736" y="96"/>
                  </a:cxn>
                  <a:cxn ang="0">
                    <a:pos x="544" y="120"/>
                  </a:cxn>
                  <a:cxn ang="0">
                    <a:pos x="400" y="104"/>
                  </a:cxn>
                  <a:cxn ang="0">
                    <a:pos x="224" y="104"/>
                  </a:cxn>
                  <a:cxn ang="0">
                    <a:pos x="144" y="208"/>
                  </a:cxn>
                  <a:cxn ang="0">
                    <a:pos x="104" y="128"/>
                  </a:cxn>
                  <a:cxn ang="0">
                    <a:pos x="0" y="112"/>
                  </a:cxn>
                </a:cxnLst>
                <a:rect l="0" t="0" r="r" b="b"/>
                <a:pathLst>
                  <a:path w="776" h="212">
                    <a:moveTo>
                      <a:pt x="0" y="112"/>
                    </a:moveTo>
                    <a:cubicBezTo>
                      <a:pt x="43" y="89"/>
                      <a:pt x="176" y="32"/>
                      <a:pt x="288" y="16"/>
                    </a:cubicBezTo>
                    <a:cubicBezTo>
                      <a:pt x="400" y="0"/>
                      <a:pt x="592" y="16"/>
                      <a:pt x="672" y="16"/>
                    </a:cubicBezTo>
                    <a:cubicBezTo>
                      <a:pt x="752" y="16"/>
                      <a:pt x="760" y="8"/>
                      <a:pt x="768" y="16"/>
                    </a:cubicBezTo>
                    <a:cubicBezTo>
                      <a:pt x="776" y="24"/>
                      <a:pt x="725" y="51"/>
                      <a:pt x="720" y="64"/>
                    </a:cubicBezTo>
                    <a:cubicBezTo>
                      <a:pt x="715" y="77"/>
                      <a:pt x="765" y="87"/>
                      <a:pt x="736" y="96"/>
                    </a:cubicBezTo>
                    <a:cubicBezTo>
                      <a:pt x="707" y="105"/>
                      <a:pt x="600" y="119"/>
                      <a:pt x="544" y="120"/>
                    </a:cubicBezTo>
                    <a:cubicBezTo>
                      <a:pt x="488" y="121"/>
                      <a:pt x="453" y="107"/>
                      <a:pt x="400" y="104"/>
                    </a:cubicBezTo>
                    <a:cubicBezTo>
                      <a:pt x="347" y="101"/>
                      <a:pt x="267" y="87"/>
                      <a:pt x="224" y="104"/>
                    </a:cubicBezTo>
                    <a:cubicBezTo>
                      <a:pt x="181" y="121"/>
                      <a:pt x="164" y="204"/>
                      <a:pt x="144" y="208"/>
                    </a:cubicBezTo>
                    <a:cubicBezTo>
                      <a:pt x="124" y="212"/>
                      <a:pt x="128" y="144"/>
                      <a:pt x="104" y="128"/>
                    </a:cubicBezTo>
                    <a:cubicBezTo>
                      <a:pt x="80" y="112"/>
                      <a:pt x="22" y="115"/>
                      <a:pt x="0" y="112"/>
                    </a:cubicBezTo>
                    <a:close/>
                  </a:path>
                </a:pathLst>
              </a:custGeom>
              <a:solidFill>
                <a:srgbClr val="FF0000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4891" name="Freeform 139" descr="Широкий диагональный 1"/>
              <p:cNvSpPr>
                <a:spLocks/>
              </p:cNvSpPr>
              <p:nvPr/>
            </p:nvSpPr>
            <p:spPr bwMode="auto">
              <a:xfrm>
                <a:off x="3210" y="1860"/>
                <a:ext cx="390" cy="764"/>
              </a:xfrm>
              <a:custGeom>
                <a:avLst/>
                <a:gdLst/>
                <a:ahLst/>
                <a:cxnLst>
                  <a:cxn ang="0">
                    <a:pos x="238" y="220"/>
                  </a:cxn>
                  <a:cxn ang="0">
                    <a:pos x="222" y="20"/>
                  </a:cxn>
                  <a:cxn ang="0">
                    <a:pos x="122" y="100"/>
                  </a:cxn>
                  <a:cxn ang="0">
                    <a:pos x="86" y="124"/>
                  </a:cxn>
                  <a:cxn ang="0">
                    <a:pos x="6" y="156"/>
                  </a:cxn>
                  <a:cxn ang="0">
                    <a:pos x="50" y="388"/>
                  </a:cxn>
                  <a:cxn ang="0">
                    <a:pos x="178" y="708"/>
                  </a:cxn>
                  <a:cxn ang="0">
                    <a:pos x="186" y="724"/>
                  </a:cxn>
                  <a:cxn ang="0">
                    <a:pos x="218" y="740"/>
                  </a:cxn>
                  <a:cxn ang="0">
                    <a:pos x="94" y="684"/>
                  </a:cxn>
                  <a:cxn ang="0">
                    <a:pos x="206" y="740"/>
                  </a:cxn>
                  <a:cxn ang="0">
                    <a:pos x="342" y="732"/>
                  </a:cxn>
                  <a:cxn ang="0">
                    <a:pos x="390" y="684"/>
                  </a:cxn>
                  <a:cxn ang="0">
                    <a:pos x="342" y="588"/>
                  </a:cxn>
                  <a:cxn ang="0">
                    <a:pos x="238" y="220"/>
                  </a:cxn>
                </a:cxnLst>
                <a:rect l="0" t="0" r="r" b="b"/>
                <a:pathLst>
                  <a:path w="390" h="764">
                    <a:moveTo>
                      <a:pt x="238" y="220"/>
                    </a:moveTo>
                    <a:cubicBezTo>
                      <a:pt x="218" y="125"/>
                      <a:pt x="241" y="40"/>
                      <a:pt x="222" y="20"/>
                    </a:cubicBezTo>
                    <a:cubicBezTo>
                      <a:pt x="203" y="0"/>
                      <a:pt x="145" y="83"/>
                      <a:pt x="122" y="100"/>
                    </a:cubicBezTo>
                    <a:cubicBezTo>
                      <a:pt x="99" y="117"/>
                      <a:pt x="105" y="115"/>
                      <a:pt x="86" y="124"/>
                    </a:cubicBezTo>
                    <a:cubicBezTo>
                      <a:pt x="67" y="133"/>
                      <a:pt x="12" y="112"/>
                      <a:pt x="6" y="156"/>
                    </a:cubicBezTo>
                    <a:cubicBezTo>
                      <a:pt x="0" y="200"/>
                      <a:pt x="21" y="296"/>
                      <a:pt x="50" y="388"/>
                    </a:cubicBezTo>
                    <a:cubicBezTo>
                      <a:pt x="79" y="480"/>
                      <a:pt x="155" y="652"/>
                      <a:pt x="178" y="708"/>
                    </a:cubicBezTo>
                    <a:cubicBezTo>
                      <a:pt x="201" y="764"/>
                      <a:pt x="179" y="719"/>
                      <a:pt x="186" y="724"/>
                    </a:cubicBezTo>
                    <a:cubicBezTo>
                      <a:pt x="193" y="729"/>
                      <a:pt x="233" y="747"/>
                      <a:pt x="218" y="740"/>
                    </a:cubicBezTo>
                    <a:cubicBezTo>
                      <a:pt x="203" y="733"/>
                      <a:pt x="96" y="684"/>
                      <a:pt x="94" y="684"/>
                    </a:cubicBezTo>
                    <a:cubicBezTo>
                      <a:pt x="92" y="684"/>
                      <a:pt x="165" y="732"/>
                      <a:pt x="206" y="740"/>
                    </a:cubicBezTo>
                    <a:cubicBezTo>
                      <a:pt x="247" y="748"/>
                      <a:pt x="311" y="741"/>
                      <a:pt x="342" y="732"/>
                    </a:cubicBezTo>
                    <a:cubicBezTo>
                      <a:pt x="373" y="723"/>
                      <a:pt x="390" y="708"/>
                      <a:pt x="390" y="684"/>
                    </a:cubicBezTo>
                    <a:cubicBezTo>
                      <a:pt x="390" y="660"/>
                      <a:pt x="367" y="665"/>
                      <a:pt x="342" y="588"/>
                    </a:cubicBezTo>
                    <a:cubicBezTo>
                      <a:pt x="317" y="511"/>
                      <a:pt x="258" y="315"/>
                      <a:pt x="238" y="220"/>
                    </a:cubicBezTo>
                    <a:close/>
                  </a:path>
                </a:pathLst>
              </a:custGeom>
              <a:pattFill prst="wdDnDiag">
                <a:fgClr>
                  <a:schemeClr val="bg1"/>
                </a:fgClr>
                <a:bgClr>
                  <a:srgbClr val="FF00FF"/>
                </a:bgClr>
              </a:patt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4892" name="Freeform 140"/>
              <p:cNvSpPr>
                <a:spLocks/>
              </p:cNvSpPr>
              <p:nvPr/>
            </p:nvSpPr>
            <p:spPr bwMode="auto">
              <a:xfrm>
                <a:off x="3096" y="1951"/>
                <a:ext cx="473" cy="602"/>
              </a:xfrm>
              <a:custGeom>
                <a:avLst/>
                <a:gdLst/>
                <a:ahLst/>
                <a:cxnLst>
                  <a:cxn ang="0">
                    <a:pos x="280" y="137"/>
                  </a:cxn>
                  <a:cxn ang="0">
                    <a:pos x="264" y="353"/>
                  </a:cxn>
                  <a:cxn ang="0">
                    <a:pos x="296" y="481"/>
                  </a:cxn>
                  <a:cxn ang="0">
                    <a:pos x="264" y="497"/>
                  </a:cxn>
                  <a:cxn ang="0">
                    <a:pos x="216" y="449"/>
                  </a:cxn>
                  <a:cxn ang="0">
                    <a:pos x="168" y="401"/>
                  </a:cxn>
                  <a:cxn ang="0">
                    <a:pos x="120" y="385"/>
                  </a:cxn>
                  <a:cxn ang="0">
                    <a:pos x="12" y="425"/>
                  </a:cxn>
                  <a:cxn ang="0">
                    <a:pos x="48" y="505"/>
                  </a:cxn>
                  <a:cxn ang="0">
                    <a:pos x="72" y="545"/>
                  </a:cxn>
                  <a:cxn ang="0">
                    <a:pos x="120" y="553"/>
                  </a:cxn>
                  <a:cxn ang="0">
                    <a:pos x="184" y="529"/>
                  </a:cxn>
                  <a:cxn ang="0">
                    <a:pos x="264" y="593"/>
                  </a:cxn>
                  <a:cxn ang="0">
                    <a:pos x="368" y="585"/>
                  </a:cxn>
                  <a:cxn ang="0">
                    <a:pos x="448" y="521"/>
                  </a:cxn>
                  <a:cxn ang="0">
                    <a:pos x="416" y="377"/>
                  </a:cxn>
                  <a:cxn ang="0">
                    <a:pos x="448" y="273"/>
                  </a:cxn>
                  <a:cxn ang="0">
                    <a:pos x="456" y="129"/>
                  </a:cxn>
                  <a:cxn ang="0">
                    <a:pos x="344" y="1"/>
                  </a:cxn>
                  <a:cxn ang="0">
                    <a:pos x="280" y="137"/>
                  </a:cxn>
                </a:cxnLst>
                <a:rect l="0" t="0" r="r" b="b"/>
                <a:pathLst>
                  <a:path w="473" h="602">
                    <a:moveTo>
                      <a:pt x="280" y="137"/>
                    </a:moveTo>
                    <a:cubicBezTo>
                      <a:pt x="267" y="196"/>
                      <a:pt x="261" y="296"/>
                      <a:pt x="264" y="353"/>
                    </a:cubicBezTo>
                    <a:cubicBezTo>
                      <a:pt x="267" y="410"/>
                      <a:pt x="296" y="457"/>
                      <a:pt x="296" y="481"/>
                    </a:cubicBezTo>
                    <a:cubicBezTo>
                      <a:pt x="296" y="505"/>
                      <a:pt x="277" y="502"/>
                      <a:pt x="264" y="497"/>
                    </a:cubicBezTo>
                    <a:cubicBezTo>
                      <a:pt x="251" y="492"/>
                      <a:pt x="232" y="465"/>
                      <a:pt x="216" y="449"/>
                    </a:cubicBezTo>
                    <a:cubicBezTo>
                      <a:pt x="200" y="433"/>
                      <a:pt x="184" y="412"/>
                      <a:pt x="168" y="401"/>
                    </a:cubicBezTo>
                    <a:cubicBezTo>
                      <a:pt x="152" y="390"/>
                      <a:pt x="146" y="381"/>
                      <a:pt x="120" y="385"/>
                    </a:cubicBezTo>
                    <a:cubicBezTo>
                      <a:pt x="94" y="389"/>
                      <a:pt x="24" y="405"/>
                      <a:pt x="12" y="425"/>
                    </a:cubicBezTo>
                    <a:cubicBezTo>
                      <a:pt x="0" y="445"/>
                      <a:pt x="38" y="485"/>
                      <a:pt x="48" y="505"/>
                    </a:cubicBezTo>
                    <a:cubicBezTo>
                      <a:pt x="58" y="525"/>
                      <a:pt x="60" y="537"/>
                      <a:pt x="72" y="545"/>
                    </a:cubicBezTo>
                    <a:cubicBezTo>
                      <a:pt x="84" y="553"/>
                      <a:pt x="101" y="556"/>
                      <a:pt x="120" y="553"/>
                    </a:cubicBezTo>
                    <a:cubicBezTo>
                      <a:pt x="139" y="550"/>
                      <a:pt x="160" y="522"/>
                      <a:pt x="184" y="529"/>
                    </a:cubicBezTo>
                    <a:cubicBezTo>
                      <a:pt x="208" y="536"/>
                      <a:pt x="233" y="584"/>
                      <a:pt x="264" y="593"/>
                    </a:cubicBezTo>
                    <a:cubicBezTo>
                      <a:pt x="295" y="602"/>
                      <a:pt x="337" y="597"/>
                      <a:pt x="368" y="585"/>
                    </a:cubicBezTo>
                    <a:cubicBezTo>
                      <a:pt x="399" y="573"/>
                      <a:pt x="440" y="556"/>
                      <a:pt x="448" y="521"/>
                    </a:cubicBezTo>
                    <a:cubicBezTo>
                      <a:pt x="456" y="486"/>
                      <a:pt x="416" y="418"/>
                      <a:pt x="416" y="377"/>
                    </a:cubicBezTo>
                    <a:cubicBezTo>
                      <a:pt x="416" y="336"/>
                      <a:pt x="441" y="314"/>
                      <a:pt x="448" y="273"/>
                    </a:cubicBezTo>
                    <a:cubicBezTo>
                      <a:pt x="455" y="232"/>
                      <a:pt x="473" y="174"/>
                      <a:pt x="456" y="129"/>
                    </a:cubicBezTo>
                    <a:cubicBezTo>
                      <a:pt x="439" y="84"/>
                      <a:pt x="373" y="0"/>
                      <a:pt x="344" y="1"/>
                    </a:cubicBezTo>
                    <a:cubicBezTo>
                      <a:pt x="315" y="2"/>
                      <a:pt x="293" y="78"/>
                      <a:pt x="280" y="137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EE9F00"/>
                  </a:gs>
                  <a:gs pos="100000">
                    <a:srgbClr val="FFA953"/>
                  </a:gs>
                </a:gsLst>
                <a:path path="rect">
                  <a:fillToRect l="50000" t="50000" r="50000" b="50000"/>
                </a:path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7" name="Group 141"/>
              <p:cNvGrpSpPr>
                <a:grpSpLocks/>
              </p:cNvGrpSpPr>
              <p:nvPr/>
            </p:nvGrpSpPr>
            <p:grpSpPr bwMode="auto">
              <a:xfrm>
                <a:off x="3168" y="1296"/>
                <a:ext cx="528" cy="288"/>
                <a:chOff x="1955" y="1357"/>
                <a:chExt cx="333" cy="180"/>
              </a:xfrm>
            </p:grpSpPr>
            <p:grpSp>
              <p:nvGrpSpPr>
                <p:cNvPr id="18" name="Group 142"/>
                <p:cNvGrpSpPr>
                  <a:grpSpLocks/>
                </p:cNvGrpSpPr>
                <p:nvPr/>
              </p:nvGrpSpPr>
              <p:grpSpPr bwMode="auto">
                <a:xfrm>
                  <a:off x="1955" y="1357"/>
                  <a:ext cx="333" cy="180"/>
                  <a:chOff x="5161" y="3181"/>
                  <a:chExt cx="257" cy="140"/>
                </a:xfrm>
              </p:grpSpPr>
              <p:sp>
                <p:nvSpPr>
                  <p:cNvPr id="74895" name="Freeform 143"/>
                  <p:cNvSpPr>
                    <a:spLocks/>
                  </p:cNvSpPr>
                  <p:nvPr/>
                </p:nvSpPr>
                <p:spPr bwMode="auto">
                  <a:xfrm>
                    <a:off x="5161" y="3181"/>
                    <a:ext cx="170" cy="123"/>
                  </a:xfrm>
                  <a:custGeom>
                    <a:avLst/>
                    <a:gdLst/>
                    <a:ahLst/>
                    <a:cxnLst>
                      <a:cxn ang="0">
                        <a:pos x="8" y="95"/>
                      </a:cxn>
                      <a:cxn ang="0">
                        <a:pos x="62" y="113"/>
                      </a:cxn>
                      <a:cxn ang="0">
                        <a:pos x="140" y="119"/>
                      </a:cxn>
                      <a:cxn ang="0">
                        <a:pos x="158" y="113"/>
                      </a:cxn>
                      <a:cxn ang="0">
                        <a:pos x="164" y="59"/>
                      </a:cxn>
                      <a:cxn ang="0">
                        <a:pos x="122" y="11"/>
                      </a:cxn>
                      <a:cxn ang="0">
                        <a:pos x="56" y="5"/>
                      </a:cxn>
                      <a:cxn ang="0">
                        <a:pos x="20" y="41"/>
                      </a:cxn>
                      <a:cxn ang="0">
                        <a:pos x="2" y="59"/>
                      </a:cxn>
                      <a:cxn ang="0">
                        <a:pos x="8" y="95"/>
                      </a:cxn>
                    </a:cxnLst>
                    <a:rect l="0" t="0" r="r" b="b"/>
                    <a:pathLst>
                      <a:path w="170" h="123">
                        <a:moveTo>
                          <a:pt x="8" y="95"/>
                        </a:moveTo>
                        <a:cubicBezTo>
                          <a:pt x="15" y="104"/>
                          <a:pt x="40" y="109"/>
                          <a:pt x="62" y="113"/>
                        </a:cubicBezTo>
                        <a:cubicBezTo>
                          <a:pt x="84" y="117"/>
                          <a:pt x="124" y="119"/>
                          <a:pt x="140" y="119"/>
                        </a:cubicBezTo>
                        <a:cubicBezTo>
                          <a:pt x="156" y="119"/>
                          <a:pt x="154" y="123"/>
                          <a:pt x="158" y="113"/>
                        </a:cubicBezTo>
                        <a:cubicBezTo>
                          <a:pt x="162" y="103"/>
                          <a:pt x="170" y="76"/>
                          <a:pt x="164" y="59"/>
                        </a:cubicBezTo>
                        <a:cubicBezTo>
                          <a:pt x="158" y="42"/>
                          <a:pt x="140" y="20"/>
                          <a:pt x="122" y="11"/>
                        </a:cubicBezTo>
                        <a:cubicBezTo>
                          <a:pt x="104" y="2"/>
                          <a:pt x="73" y="0"/>
                          <a:pt x="56" y="5"/>
                        </a:cubicBezTo>
                        <a:cubicBezTo>
                          <a:pt x="39" y="10"/>
                          <a:pt x="29" y="32"/>
                          <a:pt x="20" y="41"/>
                        </a:cubicBezTo>
                        <a:cubicBezTo>
                          <a:pt x="11" y="50"/>
                          <a:pt x="4" y="50"/>
                          <a:pt x="2" y="59"/>
                        </a:cubicBezTo>
                        <a:cubicBezTo>
                          <a:pt x="0" y="68"/>
                          <a:pt x="7" y="88"/>
                          <a:pt x="8" y="95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 w="317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74896" name="Freeform 144"/>
                  <p:cNvSpPr>
                    <a:spLocks/>
                  </p:cNvSpPr>
                  <p:nvPr/>
                </p:nvSpPr>
                <p:spPr bwMode="auto">
                  <a:xfrm>
                    <a:off x="5313" y="3234"/>
                    <a:ext cx="105" cy="87"/>
                  </a:xfrm>
                  <a:custGeom>
                    <a:avLst/>
                    <a:gdLst/>
                    <a:ahLst/>
                    <a:cxnLst>
                      <a:cxn ang="0">
                        <a:pos x="12" y="0"/>
                      </a:cxn>
                      <a:cxn ang="0">
                        <a:pos x="84" y="36"/>
                      </a:cxn>
                      <a:cxn ang="0">
                        <a:pos x="102" y="66"/>
                      </a:cxn>
                      <a:cxn ang="0">
                        <a:pos x="66" y="84"/>
                      </a:cxn>
                      <a:cxn ang="0">
                        <a:pos x="42" y="84"/>
                      </a:cxn>
                      <a:cxn ang="0">
                        <a:pos x="0" y="66"/>
                      </a:cxn>
                    </a:cxnLst>
                    <a:rect l="0" t="0" r="r" b="b"/>
                    <a:pathLst>
                      <a:path w="105" h="87">
                        <a:moveTo>
                          <a:pt x="12" y="0"/>
                        </a:moveTo>
                        <a:cubicBezTo>
                          <a:pt x="40" y="12"/>
                          <a:pt x="69" y="25"/>
                          <a:pt x="84" y="36"/>
                        </a:cubicBezTo>
                        <a:cubicBezTo>
                          <a:pt x="99" y="47"/>
                          <a:pt x="105" y="58"/>
                          <a:pt x="102" y="66"/>
                        </a:cubicBezTo>
                        <a:cubicBezTo>
                          <a:pt x="99" y="74"/>
                          <a:pt x="76" y="81"/>
                          <a:pt x="66" y="84"/>
                        </a:cubicBezTo>
                        <a:cubicBezTo>
                          <a:pt x="56" y="87"/>
                          <a:pt x="53" y="87"/>
                          <a:pt x="42" y="84"/>
                        </a:cubicBezTo>
                        <a:cubicBezTo>
                          <a:pt x="31" y="81"/>
                          <a:pt x="15" y="73"/>
                          <a:pt x="0" y="66"/>
                        </a:cubicBezTo>
                      </a:path>
                    </a:pathLst>
                  </a:custGeom>
                  <a:solidFill>
                    <a:schemeClr val="bg1"/>
                  </a:solidFill>
                  <a:ln w="317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74897" name="Freeform 145"/>
                <p:cNvSpPr>
                  <a:spLocks/>
                </p:cNvSpPr>
                <p:nvPr/>
              </p:nvSpPr>
              <p:spPr bwMode="auto">
                <a:xfrm rot="-2021949">
                  <a:off x="2182" y="1433"/>
                  <a:ext cx="47" cy="94"/>
                </a:xfrm>
                <a:custGeom>
                  <a:avLst/>
                  <a:gdLst/>
                  <a:ahLst/>
                  <a:cxnLst>
                    <a:cxn ang="0">
                      <a:pos x="24" y="0"/>
                    </a:cxn>
                    <a:cxn ang="0">
                      <a:pos x="0" y="12"/>
                    </a:cxn>
                    <a:cxn ang="0">
                      <a:pos x="12" y="30"/>
                    </a:cxn>
                    <a:cxn ang="0">
                      <a:pos x="24" y="48"/>
                    </a:cxn>
                    <a:cxn ang="0">
                      <a:pos x="24" y="84"/>
                    </a:cxn>
                    <a:cxn ang="0">
                      <a:pos x="24" y="102"/>
                    </a:cxn>
                    <a:cxn ang="0">
                      <a:pos x="42" y="114"/>
                    </a:cxn>
                    <a:cxn ang="0">
                      <a:pos x="60" y="96"/>
                    </a:cxn>
                    <a:cxn ang="0">
                      <a:pos x="48" y="36"/>
                    </a:cxn>
                    <a:cxn ang="0">
                      <a:pos x="24" y="0"/>
                    </a:cxn>
                  </a:cxnLst>
                  <a:rect l="0" t="0" r="r" b="b"/>
                  <a:pathLst>
                    <a:path w="60" h="114">
                      <a:moveTo>
                        <a:pt x="24" y="0"/>
                      </a:moveTo>
                      <a:lnTo>
                        <a:pt x="0" y="12"/>
                      </a:lnTo>
                      <a:lnTo>
                        <a:pt x="12" y="30"/>
                      </a:lnTo>
                      <a:lnTo>
                        <a:pt x="24" y="48"/>
                      </a:lnTo>
                      <a:lnTo>
                        <a:pt x="24" y="84"/>
                      </a:lnTo>
                      <a:lnTo>
                        <a:pt x="24" y="102"/>
                      </a:lnTo>
                      <a:lnTo>
                        <a:pt x="42" y="114"/>
                      </a:lnTo>
                      <a:lnTo>
                        <a:pt x="60" y="96"/>
                      </a:lnTo>
                      <a:lnTo>
                        <a:pt x="48" y="36"/>
                      </a:lnTo>
                      <a:lnTo>
                        <a:pt x="24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4898" name="AutoShape 146"/>
                <p:cNvSpPr>
                  <a:spLocks noChangeArrowheads="1"/>
                </p:cNvSpPr>
                <p:nvPr/>
              </p:nvSpPr>
              <p:spPr bwMode="auto">
                <a:xfrm>
                  <a:off x="1964" y="1402"/>
                  <a:ext cx="222" cy="78"/>
                </a:xfrm>
                <a:prstGeom prst="star8">
                  <a:avLst>
                    <a:gd name="adj" fmla="val 14417"/>
                  </a:avLst>
                </a:prstGeom>
                <a:solidFill>
                  <a:schemeClr val="bg1"/>
                </a:solidFill>
                <a:ln w="317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74899" name="Freeform 147"/>
              <p:cNvSpPr>
                <a:spLocks/>
              </p:cNvSpPr>
              <p:nvPr/>
            </p:nvSpPr>
            <p:spPr bwMode="auto">
              <a:xfrm>
                <a:off x="2864" y="2483"/>
                <a:ext cx="353" cy="461"/>
              </a:xfrm>
              <a:custGeom>
                <a:avLst/>
                <a:gdLst/>
                <a:ahLst/>
                <a:cxnLst>
                  <a:cxn ang="0">
                    <a:pos x="252" y="53"/>
                  </a:cxn>
                  <a:cxn ang="0">
                    <a:pos x="164" y="29"/>
                  </a:cxn>
                  <a:cxn ang="0">
                    <a:pos x="112" y="13"/>
                  </a:cxn>
                  <a:cxn ang="0">
                    <a:pos x="16" y="61"/>
                  </a:cxn>
                  <a:cxn ang="0">
                    <a:pos x="16" y="109"/>
                  </a:cxn>
                  <a:cxn ang="0">
                    <a:pos x="76" y="141"/>
                  </a:cxn>
                  <a:cxn ang="0">
                    <a:pos x="160" y="205"/>
                  </a:cxn>
                  <a:cxn ang="0">
                    <a:pos x="260" y="301"/>
                  </a:cxn>
                  <a:cxn ang="0">
                    <a:pos x="284" y="437"/>
                  </a:cxn>
                  <a:cxn ang="0">
                    <a:pos x="348" y="445"/>
                  </a:cxn>
                  <a:cxn ang="0">
                    <a:pos x="316" y="365"/>
                  </a:cxn>
                  <a:cxn ang="0">
                    <a:pos x="260" y="245"/>
                  </a:cxn>
                  <a:cxn ang="0">
                    <a:pos x="256" y="109"/>
                  </a:cxn>
                  <a:cxn ang="0">
                    <a:pos x="208" y="13"/>
                  </a:cxn>
                  <a:cxn ang="0">
                    <a:pos x="204" y="29"/>
                  </a:cxn>
                  <a:cxn ang="0">
                    <a:pos x="252" y="53"/>
                  </a:cxn>
                </a:cxnLst>
                <a:rect l="0" t="0" r="r" b="b"/>
                <a:pathLst>
                  <a:path w="353" h="461">
                    <a:moveTo>
                      <a:pt x="252" y="53"/>
                    </a:moveTo>
                    <a:cubicBezTo>
                      <a:pt x="245" y="56"/>
                      <a:pt x="187" y="36"/>
                      <a:pt x="164" y="29"/>
                    </a:cubicBezTo>
                    <a:cubicBezTo>
                      <a:pt x="141" y="22"/>
                      <a:pt x="137" y="8"/>
                      <a:pt x="112" y="13"/>
                    </a:cubicBezTo>
                    <a:cubicBezTo>
                      <a:pt x="87" y="18"/>
                      <a:pt x="32" y="45"/>
                      <a:pt x="16" y="61"/>
                    </a:cubicBezTo>
                    <a:cubicBezTo>
                      <a:pt x="0" y="77"/>
                      <a:pt x="6" y="96"/>
                      <a:pt x="16" y="109"/>
                    </a:cubicBezTo>
                    <a:cubicBezTo>
                      <a:pt x="26" y="122"/>
                      <a:pt x="52" y="125"/>
                      <a:pt x="76" y="141"/>
                    </a:cubicBezTo>
                    <a:cubicBezTo>
                      <a:pt x="100" y="157"/>
                      <a:pt x="129" y="178"/>
                      <a:pt x="160" y="205"/>
                    </a:cubicBezTo>
                    <a:cubicBezTo>
                      <a:pt x="191" y="232"/>
                      <a:pt x="239" y="262"/>
                      <a:pt x="260" y="301"/>
                    </a:cubicBezTo>
                    <a:cubicBezTo>
                      <a:pt x="281" y="340"/>
                      <a:pt x="269" y="413"/>
                      <a:pt x="284" y="437"/>
                    </a:cubicBezTo>
                    <a:cubicBezTo>
                      <a:pt x="299" y="461"/>
                      <a:pt x="343" y="457"/>
                      <a:pt x="348" y="445"/>
                    </a:cubicBezTo>
                    <a:cubicBezTo>
                      <a:pt x="353" y="433"/>
                      <a:pt x="331" y="398"/>
                      <a:pt x="316" y="365"/>
                    </a:cubicBezTo>
                    <a:cubicBezTo>
                      <a:pt x="301" y="332"/>
                      <a:pt x="270" y="288"/>
                      <a:pt x="260" y="245"/>
                    </a:cubicBezTo>
                    <a:cubicBezTo>
                      <a:pt x="250" y="202"/>
                      <a:pt x="265" y="148"/>
                      <a:pt x="256" y="109"/>
                    </a:cubicBezTo>
                    <a:cubicBezTo>
                      <a:pt x="247" y="70"/>
                      <a:pt x="217" y="26"/>
                      <a:pt x="208" y="13"/>
                    </a:cubicBezTo>
                    <a:cubicBezTo>
                      <a:pt x="199" y="0"/>
                      <a:pt x="197" y="22"/>
                      <a:pt x="204" y="29"/>
                    </a:cubicBezTo>
                    <a:cubicBezTo>
                      <a:pt x="211" y="36"/>
                      <a:pt x="242" y="48"/>
                      <a:pt x="252" y="53"/>
                    </a:cubicBezTo>
                    <a:close/>
                  </a:path>
                </a:pathLst>
              </a:custGeom>
              <a:solidFill>
                <a:srgbClr val="FF0000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4900" name="Freeform 148"/>
              <p:cNvSpPr>
                <a:spLocks/>
              </p:cNvSpPr>
              <p:nvPr/>
            </p:nvSpPr>
            <p:spPr bwMode="auto">
              <a:xfrm>
                <a:off x="3552" y="2352"/>
                <a:ext cx="364" cy="184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20"/>
                  </a:cxn>
                  <a:cxn ang="0">
                    <a:pos x="144" y="48"/>
                  </a:cxn>
                  <a:cxn ang="0">
                    <a:pos x="288" y="0"/>
                  </a:cxn>
                  <a:cxn ang="0">
                    <a:pos x="348" y="48"/>
                  </a:cxn>
                  <a:cxn ang="0">
                    <a:pos x="192" y="96"/>
                  </a:cxn>
                  <a:cxn ang="0">
                    <a:pos x="36" y="176"/>
                  </a:cxn>
                  <a:cxn ang="0">
                    <a:pos x="0" y="144"/>
                  </a:cxn>
                </a:cxnLst>
                <a:rect l="0" t="0" r="r" b="b"/>
                <a:pathLst>
                  <a:path w="364" h="184">
                    <a:moveTo>
                      <a:pt x="0" y="144"/>
                    </a:moveTo>
                    <a:cubicBezTo>
                      <a:pt x="5" y="132"/>
                      <a:pt x="4" y="136"/>
                      <a:pt x="28" y="120"/>
                    </a:cubicBezTo>
                    <a:cubicBezTo>
                      <a:pt x="52" y="104"/>
                      <a:pt x="101" y="68"/>
                      <a:pt x="144" y="48"/>
                    </a:cubicBezTo>
                    <a:cubicBezTo>
                      <a:pt x="187" y="28"/>
                      <a:pt x="254" y="0"/>
                      <a:pt x="288" y="0"/>
                    </a:cubicBezTo>
                    <a:cubicBezTo>
                      <a:pt x="322" y="0"/>
                      <a:pt x="364" y="32"/>
                      <a:pt x="348" y="48"/>
                    </a:cubicBezTo>
                    <a:cubicBezTo>
                      <a:pt x="332" y="64"/>
                      <a:pt x="244" y="75"/>
                      <a:pt x="192" y="96"/>
                    </a:cubicBezTo>
                    <a:cubicBezTo>
                      <a:pt x="140" y="117"/>
                      <a:pt x="68" y="168"/>
                      <a:pt x="36" y="176"/>
                    </a:cubicBezTo>
                    <a:cubicBezTo>
                      <a:pt x="4" y="184"/>
                      <a:pt x="8" y="151"/>
                      <a:pt x="0" y="144"/>
                    </a:cubicBezTo>
                    <a:close/>
                  </a:path>
                </a:pathLst>
              </a:custGeom>
              <a:solidFill>
                <a:schemeClr val="tx1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9" name="Group 149"/>
          <p:cNvGrpSpPr>
            <a:grpSpLocks/>
          </p:cNvGrpSpPr>
          <p:nvPr/>
        </p:nvGrpSpPr>
        <p:grpSpPr bwMode="auto">
          <a:xfrm>
            <a:off x="4572000" y="4800600"/>
            <a:ext cx="1016000" cy="939800"/>
            <a:chOff x="768" y="704"/>
            <a:chExt cx="4224" cy="3904"/>
          </a:xfrm>
        </p:grpSpPr>
        <p:grpSp>
          <p:nvGrpSpPr>
            <p:cNvPr id="20" name="Group 150"/>
            <p:cNvGrpSpPr>
              <a:grpSpLocks/>
            </p:cNvGrpSpPr>
            <p:nvPr/>
          </p:nvGrpSpPr>
          <p:grpSpPr bwMode="auto">
            <a:xfrm>
              <a:off x="768" y="2792"/>
              <a:ext cx="1776" cy="1776"/>
              <a:chOff x="192" y="2304"/>
              <a:chExt cx="1776" cy="1776"/>
            </a:xfrm>
          </p:grpSpPr>
          <p:sp>
            <p:nvSpPr>
              <p:cNvPr id="74903" name="Oval 151"/>
              <p:cNvSpPr>
                <a:spLocks noChangeArrowheads="1"/>
              </p:cNvSpPr>
              <p:nvPr/>
            </p:nvSpPr>
            <p:spPr bwMode="auto">
              <a:xfrm>
                <a:off x="192" y="2304"/>
                <a:ext cx="1776" cy="1776"/>
              </a:xfrm>
              <a:prstGeom prst="ellipse">
                <a:avLst/>
              </a:prstGeom>
              <a:solidFill>
                <a:srgbClr val="0099FF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4904" name="Freeform 152"/>
              <p:cNvSpPr>
                <a:spLocks/>
              </p:cNvSpPr>
              <p:nvPr/>
            </p:nvSpPr>
            <p:spPr bwMode="auto">
              <a:xfrm>
                <a:off x="391" y="2545"/>
                <a:ext cx="625" cy="846"/>
              </a:xfrm>
              <a:custGeom>
                <a:avLst/>
                <a:gdLst/>
                <a:ahLst/>
                <a:cxnLst>
                  <a:cxn ang="0">
                    <a:pos x="569" y="575"/>
                  </a:cxn>
                  <a:cxn ang="0">
                    <a:pos x="617" y="335"/>
                  </a:cxn>
                  <a:cxn ang="0">
                    <a:pos x="617" y="143"/>
                  </a:cxn>
                  <a:cxn ang="0">
                    <a:pos x="569" y="47"/>
                  </a:cxn>
                  <a:cxn ang="0">
                    <a:pos x="449" y="23"/>
                  </a:cxn>
                  <a:cxn ang="0">
                    <a:pos x="241" y="183"/>
                  </a:cxn>
                  <a:cxn ang="0">
                    <a:pos x="89" y="367"/>
                  </a:cxn>
                  <a:cxn ang="0">
                    <a:pos x="17" y="631"/>
                  </a:cxn>
                  <a:cxn ang="0">
                    <a:pos x="33" y="807"/>
                  </a:cxn>
                  <a:cxn ang="0">
                    <a:pos x="217" y="831"/>
                  </a:cxn>
                  <a:cxn ang="0">
                    <a:pos x="425" y="719"/>
                  </a:cxn>
                  <a:cxn ang="0">
                    <a:pos x="569" y="575"/>
                  </a:cxn>
                </a:cxnLst>
                <a:rect l="0" t="0" r="r" b="b"/>
                <a:pathLst>
                  <a:path w="625" h="846">
                    <a:moveTo>
                      <a:pt x="569" y="575"/>
                    </a:moveTo>
                    <a:cubicBezTo>
                      <a:pt x="601" y="511"/>
                      <a:pt x="609" y="407"/>
                      <a:pt x="617" y="335"/>
                    </a:cubicBezTo>
                    <a:cubicBezTo>
                      <a:pt x="625" y="263"/>
                      <a:pt x="625" y="191"/>
                      <a:pt x="617" y="143"/>
                    </a:cubicBezTo>
                    <a:cubicBezTo>
                      <a:pt x="609" y="95"/>
                      <a:pt x="597" y="67"/>
                      <a:pt x="569" y="47"/>
                    </a:cubicBezTo>
                    <a:cubicBezTo>
                      <a:pt x="541" y="27"/>
                      <a:pt x="504" y="0"/>
                      <a:pt x="449" y="23"/>
                    </a:cubicBezTo>
                    <a:cubicBezTo>
                      <a:pt x="394" y="46"/>
                      <a:pt x="301" y="126"/>
                      <a:pt x="241" y="183"/>
                    </a:cubicBezTo>
                    <a:cubicBezTo>
                      <a:pt x="181" y="240"/>
                      <a:pt x="126" y="292"/>
                      <a:pt x="89" y="367"/>
                    </a:cubicBezTo>
                    <a:cubicBezTo>
                      <a:pt x="52" y="442"/>
                      <a:pt x="26" y="558"/>
                      <a:pt x="17" y="631"/>
                    </a:cubicBezTo>
                    <a:cubicBezTo>
                      <a:pt x="8" y="704"/>
                      <a:pt x="0" y="774"/>
                      <a:pt x="33" y="807"/>
                    </a:cubicBezTo>
                    <a:cubicBezTo>
                      <a:pt x="66" y="840"/>
                      <a:pt x="152" y="846"/>
                      <a:pt x="217" y="831"/>
                    </a:cubicBezTo>
                    <a:cubicBezTo>
                      <a:pt x="282" y="816"/>
                      <a:pt x="366" y="762"/>
                      <a:pt x="425" y="719"/>
                    </a:cubicBezTo>
                    <a:cubicBezTo>
                      <a:pt x="484" y="676"/>
                      <a:pt x="537" y="623"/>
                      <a:pt x="569" y="575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4905" name="Freeform 153"/>
              <p:cNvSpPr>
                <a:spLocks/>
              </p:cNvSpPr>
              <p:nvPr/>
            </p:nvSpPr>
            <p:spPr bwMode="auto">
              <a:xfrm rot="6950997">
                <a:off x="1208" y="2560"/>
                <a:ext cx="625" cy="846"/>
              </a:xfrm>
              <a:custGeom>
                <a:avLst/>
                <a:gdLst/>
                <a:ahLst/>
                <a:cxnLst>
                  <a:cxn ang="0">
                    <a:pos x="569" y="575"/>
                  </a:cxn>
                  <a:cxn ang="0">
                    <a:pos x="617" y="335"/>
                  </a:cxn>
                  <a:cxn ang="0">
                    <a:pos x="617" y="143"/>
                  </a:cxn>
                  <a:cxn ang="0">
                    <a:pos x="569" y="47"/>
                  </a:cxn>
                  <a:cxn ang="0">
                    <a:pos x="449" y="23"/>
                  </a:cxn>
                  <a:cxn ang="0">
                    <a:pos x="241" y="183"/>
                  </a:cxn>
                  <a:cxn ang="0">
                    <a:pos x="89" y="367"/>
                  </a:cxn>
                  <a:cxn ang="0">
                    <a:pos x="17" y="631"/>
                  </a:cxn>
                  <a:cxn ang="0">
                    <a:pos x="33" y="807"/>
                  </a:cxn>
                  <a:cxn ang="0">
                    <a:pos x="217" y="831"/>
                  </a:cxn>
                  <a:cxn ang="0">
                    <a:pos x="425" y="719"/>
                  </a:cxn>
                  <a:cxn ang="0">
                    <a:pos x="569" y="575"/>
                  </a:cxn>
                </a:cxnLst>
                <a:rect l="0" t="0" r="r" b="b"/>
                <a:pathLst>
                  <a:path w="625" h="846">
                    <a:moveTo>
                      <a:pt x="569" y="575"/>
                    </a:moveTo>
                    <a:cubicBezTo>
                      <a:pt x="601" y="511"/>
                      <a:pt x="609" y="407"/>
                      <a:pt x="617" y="335"/>
                    </a:cubicBezTo>
                    <a:cubicBezTo>
                      <a:pt x="625" y="263"/>
                      <a:pt x="625" y="191"/>
                      <a:pt x="617" y="143"/>
                    </a:cubicBezTo>
                    <a:cubicBezTo>
                      <a:pt x="609" y="95"/>
                      <a:pt x="597" y="67"/>
                      <a:pt x="569" y="47"/>
                    </a:cubicBezTo>
                    <a:cubicBezTo>
                      <a:pt x="541" y="27"/>
                      <a:pt x="504" y="0"/>
                      <a:pt x="449" y="23"/>
                    </a:cubicBezTo>
                    <a:cubicBezTo>
                      <a:pt x="394" y="46"/>
                      <a:pt x="301" y="126"/>
                      <a:pt x="241" y="183"/>
                    </a:cubicBezTo>
                    <a:cubicBezTo>
                      <a:pt x="181" y="240"/>
                      <a:pt x="126" y="292"/>
                      <a:pt x="89" y="367"/>
                    </a:cubicBezTo>
                    <a:cubicBezTo>
                      <a:pt x="52" y="442"/>
                      <a:pt x="26" y="558"/>
                      <a:pt x="17" y="631"/>
                    </a:cubicBezTo>
                    <a:cubicBezTo>
                      <a:pt x="8" y="704"/>
                      <a:pt x="0" y="774"/>
                      <a:pt x="33" y="807"/>
                    </a:cubicBezTo>
                    <a:cubicBezTo>
                      <a:pt x="66" y="840"/>
                      <a:pt x="152" y="846"/>
                      <a:pt x="217" y="831"/>
                    </a:cubicBezTo>
                    <a:cubicBezTo>
                      <a:pt x="282" y="816"/>
                      <a:pt x="366" y="762"/>
                      <a:pt x="425" y="719"/>
                    </a:cubicBezTo>
                    <a:cubicBezTo>
                      <a:pt x="484" y="676"/>
                      <a:pt x="537" y="623"/>
                      <a:pt x="569" y="575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4906" name="Freeform 154"/>
              <p:cNvSpPr>
                <a:spLocks/>
              </p:cNvSpPr>
              <p:nvPr/>
            </p:nvSpPr>
            <p:spPr bwMode="auto">
              <a:xfrm rot="14425447">
                <a:off x="758" y="3250"/>
                <a:ext cx="625" cy="846"/>
              </a:xfrm>
              <a:custGeom>
                <a:avLst/>
                <a:gdLst/>
                <a:ahLst/>
                <a:cxnLst>
                  <a:cxn ang="0">
                    <a:pos x="569" y="575"/>
                  </a:cxn>
                  <a:cxn ang="0">
                    <a:pos x="617" y="335"/>
                  </a:cxn>
                  <a:cxn ang="0">
                    <a:pos x="617" y="143"/>
                  </a:cxn>
                  <a:cxn ang="0">
                    <a:pos x="569" y="47"/>
                  </a:cxn>
                  <a:cxn ang="0">
                    <a:pos x="449" y="23"/>
                  </a:cxn>
                  <a:cxn ang="0">
                    <a:pos x="241" y="183"/>
                  </a:cxn>
                  <a:cxn ang="0">
                    <a:pos x="89" y="367"/>
                  </a:cxn>
                  <a:cxn ang="0">
                    <a:pos x="17" y="631"/>
                  </a:cxn>
                  <a:cxn ang="0">
                    <a:pos x="33" y="807"/>
                  </a:cxn>
                  <a:cxn ang="0">
                    <a:pos x="217" y="831"/>
                  </a:cxn>
                  <a:cxn ang="0">
                    <a:pos x="425" y="719"/>
                  </a:cxn>
                  <a:cxn ang="0">
                    <a:pos x="569" y="575"/>
                  </a:cxn>
                </a:cxnLst>
                <a:rect l="0" t="0" r="r" b="b"/>
                <a:pathLst>
                  <a:path w="625" h="846">
                    <a:moveTo>
                      <a:pt x="569" y="575"/>
                    </a:moveTo>
                    <a:cubicBezTo>
                      <a:pt x="601" y="511"/>
                      <a:pt x="609" y="407"/>
                      <a:pt x="617" y="335"/>
                    </a:cubicBezTo>
                    <a:cubicBezTo>
                      <a:pt x="625" y="263"/>
                      <a:pt x="625" y="191"/>
                      <a:pt x="617" y="143"/>
                    </a:cubicBezTo>
                    <a:cubicBezTo>
                      <a:pt x="609" y="95"/>
                      <a:pt x="597" y="67"/>
                      <a:pt x="569" y="47"/>
                    </a:cubicBezTo>
                    <a:cubicBezTo>
                      <a:pt x="541" y="27"/>
                      <a:pt x="504" y="0"/>
                      <a:pt x="449" y="23"/>
                    </a:cubicBezTo>
                    <a:cubicBezTo>
                      <a:pt x="394" y="46"/>
                      <a:pt x="301" y="126"/>
                      <a:pt x="241" y="183"/>
                    </a:cubicBezTo>
                    <a:cubicBezTo>
                      <a:pt x="181" y="240"/>
                      <a:pt x="126" y="292"/>
                      <a:pt x="89" y="367"/>
                    </a:cubicBezTo>
                    <a:cubicBezTo>
                      <a:pt x="52" y="442"/>
                      <a:pt x="26" y="558"/>
                      <a:pt x="17" y="631"/>
                    </a:cubicBezTo>
                    <a:cubicBezTo>
                      <a:pt x="8" y="704"/>
                      <a:pt x="0" y="774"/>
                      <a:pt x="33" y="807"/>
                    </a:cubicBezTo>
                    <a:cubicBezTo>
                      <a:pt x="66" y="840"/>
                      <a:pt x="152" y="846"/>
                      <a:pt x="217" y="831"/>
                    </a:cubicBezTo>
                    <a:cubicBezTo>
                      <a:pt x="282" y="816"/>
                      <a:pt x="366" y="762"/>
                      <a:pt x="425" y="719"/>
                    </a:cubicBezTo>
                    <a:cubicBezTo>
                      <a:pt x="484" y="676"/>
                      <a:pt x="537" y="623"/>
                      <a:pt x="569" y="575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1" name="Group 155"/>
            <p:cNvGrpSpPr>
              <a:grpSpLocks/>
            </p:cNvGrpSpPr>
            <p:nvPr/>
          </p:nvGrpSpPr>
          <p:grpSpPr bwMode="auto">
            <a:xfrm>
              <a:off x="3216" y="2832"/>
              <a:ext cx="1776" cy="1776"/>
              <a:chOff x="192" y="2304"/>
              <a:chExt cx="1776" cy="1776"/>
            </a:xfrm>
          </p:grpSpPr>
          <p:sp>
            <p:nvSpPr>
              <p:cNvPr id="74908" name="Oval 156"/>
              <p:cNvSpPr>
                <a:spLocks noChangeArrowheads="1"/>
              </p:cNvSpPr>
              <p:nvPr/>
            </p:nvSpPr>
            <p:spPr bwMode="auto">
              <a:xfrm>
                <a:off x="192" y="2304"/>
                <a:ext cx="1776" cy="1776"/>
              </a:xfrm>
              <a:prstGeom prst="ellipse">
                <a:avLst/>
              </a:prstGeom>
              <a:solidFill>
                <a:srgbClr val="0099FF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4909" name="Freeform 157"/>
              <p:cNvSpPr>
                <a:spLocks/>
              </p:cNvSpPr>
              <p:nvPr/>
            </p:nvSpPr>
            <p:spPr bwMode="auto">
              <a:xfrm>
                <a:off x="391" y="2545"/>
                <a:ext cx="625" cy="846"/>
              </a:xfrm>
              <a:custGeom>
                <a:avLst/>
                <a:gdLst/>
                <a:ahLst/>
                <a:cxnLst>
                  <a:cxn ang="0">
                    <a:pos x="569" y="575"/>
                  </a:cxn>
                  <a:cxn ang="0">
                    <a:pos x="617" y="335"/>
                  </a:cxn>
                  <a:cxn ang="0">
                    <a:pos x="617" y="143"/>
                  </a:cxn>
                  <a:cxn ang="0">
                    <a:pos x="569" y="47"/>
                  </a:cxn>
                  <a:cxn ang="0">
                    <a:pos x="449" y="23"/>
                  </a:cxn>
                  <a:cxn ang="0">
                    <a:pos x="241" y="183"/>
                  </a:cxn>
                  <a:cxn ang="0">
                    <a:pos x="89" y="367"/>
                  </a:cxn>
                  <a:cxn ang="0">
                    <a:pos x="17" y="631"/>
                  </a:cxn>
                  <a:cxn ang="0">
                    <a:pos x="33" y="807"/>
                  </a:cxn>
                  <a:cxn ang="0">
                    <a:pos x="217" y="831"/>
                  </a:cxn>
                  <a:cxn ang="0">
                    <a:pos x="425" y="719"/>
                  </a:cxn>
                  <a:cxn ang="0">
                    <a:pos x="569" y="575"/>
                  </a:cxn>
                </a:cxnLst>
                <a:rect l="0" t="0" r="r" b="b"/>
                <a:pathLst>
                  <a:path w="625" h="846">
                    <a:moveTo>
                      <a:pt x="569" y="575"/>
                    </a:moveTo>
                    <a:cubicBezTo>
                      <a:pt x="601" y="511"/>
                      <a:pt x="609" y="407"/>
                      <a:pt x="617" y="335"/>
                    </a:cubicBezTo>
                    <a:cubicBezTo>
                      <a:pt x="625" y="263"/>
                      <a:pt x="625" y="191"/>
                      <a:pt x="617" y="143"/>
                    </a:cubicBezTo>
                    <a:cubicBezTo>
                      <a:pt x="609" y="95"/>
                      <a:pt x="597" y="67"/>
                      <a:pt x="569" y="47"/>
                    </a:cubicBezTo>
                    <a:cubicBezTo>
                      <a:pt x="541" y="27"/>
                      <a:pt x="504" y="0"/>
                      <a:pt x="449" y="23"/>
                    </a:cubicBezTo>
                    <a:cubicBezTo>
                      <a:pt x="394" y="46"/>
                      <a:pt x="301" y="126"/>
                      <a:pt x="241" y="183"/>
                    </a:cubicBezTo>
                    <a:cubicBezTo>
                      <a:pt x="181" y="240"/>
                      <a:pt x="126" y="292"/>
                      <a:pt x="89" y="367"/>
                    </a:cubicBezTo>
                    <a:cubicBezTo>
                      <a:pt x="52" y="442"/>
                      <a:pt x="26" y="558"/>
                      <a:pt x="17" y="631"/>
                    </a:cubicBezTo>
                    <a:cubicBezTo>
                      <a:pt x="8" y="704"/>
                      <a:pt x="0" y="774"/>
                      <a:pt x="33" y="807"/>
                    </a:cubicBezTo>
                    <a:cubicBezTo>
                      <a:pt x="66" y="840"/>
                      <a:pt x="152" y="846"/>
                      <a:pt x="217" y="831"/>
                    </a:cubicBezTo>
                    <a:cubicBezTo>
                      <a:pt x="282" y="816"/>
                      <a:pt x="366" y="762"/>
                      <a:pt x="425" y="719"/>
                    </a:cubicBezTo>
                    <a:cubicBezTo>
                      <a:pt x="484" y="676"/>
                      <a:pt x="537" y="623"/>
                      <a:pt x="569" y="575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4910" name="Freeform 158"/>
              <p:cNvSpPr>
                <a:spLocks/>
              </p:cNvSpPr>
              <p:nvPr/>
            </p:nvSpPr>
            <p:spPr bwMode="auto">
              <a:xfrm rot="6950997">
                <a:off x="1208" y="2560"/>
                <a:ext cx="625" cy="846"/>
              </a:xfrm>
              <a:custGeom>
                <a:avLst/>
                <a:gdLst/>
                <a:ahLst/>
                <a:cxnLst>
                  <a:cxn ang="0">
                    <a:pos x="569" y="575"/>
                  </a:cxn>
                  <a:cxn ang="0">
                    <a:pos x="617" y="335"/>
                  </a:cxn>
                  <a:cxn ang="0">
                    <a:pos x="617" y="143"/>
                  </a:cxn>
                  <a:cxn ang="0">
                    <a:pos x="569" y="47"/>
                  </a:cxn>
                  <a:cxn ang="0">
                    <a:pos x="449" y="23"/>
                  </a:cxn>
                  <a:cxn ang="0">
                    <a:pos x="241" y="183"/>
                  </a:cxn>
                  <a:cxn ang="0">
                    <a:pos x="89" y="367"/>
                  </a:cxn>
                  <a:cxn ang="0">
                    <a:pos x="17" y="631"/>
                  </a:cxn>
                  <a:cxn ang="0">
                    <a:pos x="33" y="807"/>
                  </a:cxn>
                  <a:cxn ang="0">
                    <a:pos x="217" y="831"/>
                  </a:cxn>
                  <a:cxn ang="0">
                    <a:pos x="425" y="719"/>
                  </a:cxn>
                  <a:cxn ang="0">
                    <a:pos x="569" y="575"/>
                  </a:cxn>
                </a:cxnLst>
                <a:rect l="0" t="0" r="r" b="b"/>
                <a:pathLst>
                  <a:path w="625" h="846">
                    <a:moveTo>
                      <a:pt x="569" y="575"/>
                    </a:moveTo>
                    <a:cubicBezTo>
                      <a:pt x="601" y="511"/>
                      <a:pt x="609" y="407"/>
                      <a:pt x="617" y="335"/>
                    </a:cubicBezTo>
                    <a:cubicBezTo>
                      <a:pt x="625" y="263"/>
                      <a:pt x="625" y="191"/>
                      <a:pt x="617" y="143"/>
                    </a:cubicBezTo>
                    <a:cubicBezTo>
                      <a:pt x="609" y="95"/>
                      <a:pt x="597" y="67"/>
                      <a:pt x="569" y="47"/>
                    </a:cubicBezTo>
                    <a:cubicBezTo>
                      <a:pt x="541" y="27"/>
                      <a:pt x="504" y="0"/>
                      <a:pt x="449" y="23"/>
                    </a:cubicBezTo>
                    <a:cubicBezTo>
                      <a:pt x="394" y="46"/>
                      <a:pt x="301" y="126"/>
                      <a:pt x="241" y="183"/>
                    </a:cubicBezTo>
                    <a:cubicBezTo>
                      <a:pt x="181" y="240"/>
                      <a:pt x="126" y="292"/>
                      <a:pt x="89" y="367"/>
                    </a:cubicBezTo>
                    <a:cubicBezTo>
                      <a:pt x="52" y="442"/>
                      <a:pt x="26" y="558"/>
                      <a:pt x="17" y="631"/>
                    </a:cubicBezTo>
                    <a:cubicBezTo>
                      <a:pt x="8" y="704"/>
                      <a:pt x="0" y="774"/>
                      <a:pt x="33" y="807"/>
                    </a:cubicBezTo>
                    <a:cubicBezTo>
                      <a:pt x="66" y="840"/>
                      <a:pt x="152" y="846"/>
                      <a:pt x="217" y="831"/>
                    </a:cubicBezTo>
                    <a:cubicBezTo>
                      <a:pt x="282" y="816"/>
                      <a:pt x="366" y="762"/>
                      <a:pt x="425" y="719"/>
                    </a:cubicBezTo>
                    <a:cubicBezTo>
                      <a:pt x="484" y="676"/>
                      <a:pt x="537" y="623"/>
                      <a:pt x="569" y="575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4911" name="Freeform 159"/>
              <p:cNvSpPr>
                <a:spLocks/>
              </p:cNvSpPr>
              <p:nvPr/>
            </p:nvSpPr>
            <p:spPr bwMode="auto">
              <a:xfrm rot="14425447">
                <a:off x="758" y="3250"/>
                <a:ext cx="625" cy="846"/>
              </a:xfrm>
              <a:custGeom>
                <a:avLst/>
                <a:gdLst/>
                <a:ahLst/>
                <a:cxnLst>
                  <a:cxn ang="0">
                    <a:pos x="569" y="575"/>
                  </a:cxn>
                  <a:cxn ang="0">
                    <a:pos x="617" y="335"/>
                  </a:cxn>
                  <a:cxn ang="0">
                    <a:pos x="617" y="143"/>
                  </a:cxn>
                  <a:cxn ang="0">
                    <a:pos x="569" y="47"/>
                  </a:cxn>
                  <a:cxn ang="0">
                    <a:pos x="449" y="23"/>
                  </a:cxn>
                  <a:cxn ang="0">
                    <a:pos x="241" y="183"/>
                  </a:cxn>
                  <a:cxn ang="0">
                    <a:pos x="89" y="367"/>
                  </a:cxn>
                  <a:cxn ang="0">
                    <a:pos x="17" y="631"/>
                  </a:cxn>
                  <a:cxn ang="0">
                    <a:pos x="33" y="807"/>
                  </a:cxn>
                  <a:cxn ang="0">
                    <a:pos x="217" y="831"/>
                  </a:cxn>
                  <a:cxn ang="0">
                    <a:pos x="425" y="719"/>
                  </a:cxn>
                  <a:cxn ang="0">
                    <a:pos x="569" y="575"/>
                  </a:cxn>
                </a:cxnLst>
                <a:rect l="0" t="0" r="r" b="b"/>
                <a:pathLst>
                  <a:path w="625" h="846">
                    <a:moveTo>
                      <a:pt x="569" y="575"/>
                    </a:moveTo>
                    <a:cubicBezTo>
                      <a:pt x="601" y="511"/>
                      <a:pt x="609" y="407"/>
                      <a:pt x="617" y="335"/>
                    </a:cubicBezTo>
                    <a:cubicBezTo>
                      <a:pt x="625" y="263"/>
                      <a:pt x="625" y="191"/>
                      <a:pt x="617" y="143"/>
                    </a:cubicBezTo>
                    <a:cubicBezTo>
                      <a:pt x="609" y="95"/>
                      <a:pt x="597" y="67"/>
                      <a:pt x="569" y="47"/>
                    </a:cubicBezTo>
                    <a:cubicBezTo>
                      <a:pt x="541" y="27"/>
                      <a:pt x="504" y="0"/>
                      <a:pt x="449" y="23"/>
                    </a:cubicBezTo>
                    <a:cubicBezTo>
                      <a:pt x="394" y="46"/>
                      <a:pt x="301" y="126"/>
                      <a:pt x="241" y="183"/>
                    </a:cubicBezTo>
                    <a:cubicBezTo>
                      <a:pt x="181" y="240"/>
                      <a:pt x="126" y="292"/>
                      <a:pt x="89" y="367"/>
                    </a:cubicBezTo>
                    <a:cubicBezTo>
                      <a:pt x="52" y="442"/>
                      <a:pt x="26" y="558"/>
                      <a:pt x="17" y="631"/>
                    </a:cubicBezTo>
                    <a:cubicBezTo>
                      <a:pt x="8" y="704"/>
                      <a:pt x="0" y="774"/>
                      <a:pt x="33" y="807"/>
                    </a:cubicBezTo>
                    <a:cubicBezTo>
                      <a:pt x="66" y="840"/>
                      <a:pt x="152" y="846"/>
                      <a:pt x="217" y="831"/>
                    </a:cubicBezTo>
                    <a:cubicBezTo>
                      <a:pt x="282" y="816"/>
                      <a:pt x="366" y="762"/>
                      <a:pt x="425" y="719"/>
                    </a:cubicBezTo>
                    <a:cubicBezTo>
                      <a:pt x="484" y="676"/>
                      <a:pt x="537" y="623"/>
                      <a:pt x="569" y="575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74912" name="Freeform 160"/>
            <p:cNvSpPr>
              <a:spLocks/>
            </p:cNvSpPr>
            <p:nvPr/>
          </p:nvSpPr>
          <p:spPr bwMode="auto">
            <a:xfrm>
              <a:off x="2445" y="1876"/>
              <a:ext cx="766" cy="1475"/>
            </a:xfrm>
            <a:custGeom>
              <a:avLst/>
              <a:gdLst/>
              <a:ahLst/>
              <a:cxnLst>
                <a:cxn ang="0">
                  <a:pos x="575" y="1370"/>
                </a:cxn>
                <a:cxn ang="0">
                  <a:pos x="419" y="1297"/>
                </a:cxn>
                <a:cxn ang="0">
                  <a:pos x="332" y="1219"/>
                </a:cxn>
                <a:cxn ang="0">
                  <a:pos x="255" y="1172"/>
                </a:cxn>
                <a:cxn ang="0">
                  <a:pos x="324" y="1037"/>
                </a:cxn>
                <a:cxn ang="0">
                  <a:pos x="512" y="791"/>
                </a:cxn>
                <a:cxn ang="0">
                  <a:pos x="633" y="638"/>
                </a:cxn>
                <a:cxn ang="0">
                  <a:pos x="741" y="454"/>
                </a:cxn>
                <a:cxn ang="0">
                  <a:pos x="756" y="302"/>
                </a:cxn>
                <a:cxn ang="0">
                  <a:pos x="680" y="187"/>
                </a:cxn>
                <a:cxn ang="0">
                  <a:pos x="456" y="67"/>
                </a:cxn>
                <a:cxn ang="0">
                  <a:pos x="345" y="31"/>
                </a:cxn>
                <a:cxn ang="0">
                  <a:pos x="287" y="7"/>
                </a:cxn>
                <a:cxn ang="0">
                  <a:pos x="285" y="19"/>
                </a:cxn>
                <a:cxn ang="0">
                  <a:pos x="236" y="122"/>
                </a:cxn>
                <a:cxn ang="0">
                  <a:pos x="195" y="236"/>
                </a:cxn>
                <a:cxn ang="0">
                  <a:pos x="177" y="328"/>
                </a:cxn>
                <a:cxn ang="0">
                  <a:pos x="179" y="385"/>
                </a:cxn>
                <a:cxn ang="0">
                  <a:pos x="354" y="403"/>
                </a:cxn>
                <a:cxn ang="0">
                  <a:pos x="479" y="413"/>
                </a:cxn>
                <a:cxn ang="0">
                  <a:pos x="440" y="433"/>
                </a:cxn>
                <a:cxn ang="0">
                  <a:pos x="369" y="506"/>
                </a:cxn>
                <a:cxn ang="0">
                  <a:pos x="270" y="652"/>
                </a:cxn>
                <a:cxn ang="0">
                  <a:pos x="228" y="827"/>
                </a:cxn>
                <a:cxn ang="0">
                  <a:pos x="129" y="1067"/>
                </a:cxn>
                <a:cxn ang="0">
                  <a:pos x="41" y="1246"/>
                </a:cxn>
                <a:cxn ang="0">
                  <a:pos x="38" y="1345"/>
                </a:cxn>
                <a:cxn ang="0">
                  <a:pos x="270" y="1436"/>
                </a:cxn>
                <a:cxn ang="0">
                  <a:pos x="489" y="1475"/>
                </a:cxn>
                <a:cxn ang="0">
                  <a:pos x="603" y="1439"/>
                </a:cxn>
                <a:cxn ang="0">
                  <a:pos x="575" y="1370"/>
                </a:cxn>
              </a:cxnLst>
              <a:rect l="0" t="0" r="r" b="b"/>
              <a:pathLst>
                <a:path w="766" h="1475">
                  <a:moveTo>
                    <a:pt x="575" y="1370"/>
                  </a:moveTo>
                  <a:cubicBezTo>
                    <a:pt x="544" y="1346"/>
                    <a:pt x="459" y="1322"/>
                    <a:pt x="419" y="1297"/>
                  </a:cubicBezTo>
                  <a:cubicBezTo>
                    <a:pt x="379" y="1272"/>
                    <a:pt x="359" y="1240"/>
                    <a:pt x="332" y="1219"/>
                  </a:cubicBezTo>
                  <a:cubicBezTo>
                    <a:pt x="305" y="1198"/>
                    <a:pt x="256" y="1202"/>
                    <a:pt x="255" y="1172"/>
                  </a:cubicBezTo>
                  <a:cubicBezTo>
                    <a:pt x="254" y="1142"/>
                    <a:pt x="281" y="1101"/>
                    <a:pt x="324" y="1037"/>
                  </a:cubicBezTo>
                  <a:cubicBezTo>
                    <a:pt x="367" y="973"/>
                    <a:pt x="461" y="857"/>
                    <a:pt x="512" y="791"/>
                  </a:cubicBezTo>
                  <a:cubicBezTo>
                    <a:pt x="563" y="725"/>
                    <a:pt x="595" y="694"/>
                    <a:pt x="633" y="638"/>
                  </a:cubicBezTo>
                  <a:cubicBezTo>
                    <a:pt x="671" y="582"/>
                    <a:pt x="721" y="510"/>
                    <a:pt x="741" y="454"/>
                  </a:cubicBezTo>
                  <a:cubicBezTo>
                    <a:pt x="761" y="398"/>
                    <a:pt x="766" y="346"/>
                    <a:pt x="756" y="302"/>
                  </a:cubicBezTo>
                  <a:cubicBezTo>
                    <a:pt x="746" y="258"/>
                    <a:pt x="730" y="226"/>
                    <a:pt x="680" y="187"/>
                  </a:cubicBezTo>
                  <a:cubicBezTo>
                    <a:pt x="630" y="148"/>
                    <a:pt x="512" y="93"/>
                    <a:pt x="456" y="67"/>
                  </a:cubicBezTo>
                  <a:cubicBezTo>
                    <a:pt x="400" y="41"/>
                    <a:pt x="373" y="41"/>
                    <a:pt x="345" y="31"/>
                  </a:cubicBezTo>
                  <a:cubicBezTo>
                    <a:pt x="317" y="21"/>
                    <a:pt x="297" y="9"/>
                    <a:pt x="287" y="7"/>
                  </a:cubicBezTo>
                  <a:cubicBezTo>
                    <a:pt x="277" y="5"/>
                    <a:pt x="293" y="0"/>
                    <a:pt x="285" y="19"/>
                  </a:cubicBezTo>
                  <a:cubicBezTo>
                    <a:pt x="277" y="38"/>
                    <a:pt x="251" y="86"/>
                    <a:pt x="236" y="122"/>
                  </a:cubicBezTo>
                  <a:cubicBezTo>
                    <a:pt x="221" y="158"/>
                    <a:pt x="205" y="202"/>
                    <a:pt x="195" y="236"/>
                  </a:cubicBezTo>
                  <a:cubicBezTo>
                    <a:pt x="185" y="270"/>
                    <a:pt x="180" y="303"/>
                    <a:pt x="177" y="328"/>
                  </a:cubicBezTo>
                  <a:cubicBezTo>
                    <a:pt x="174" y="353"/>
                    <a:pt x="150" y="373"/>
                    <a:pt x="179" y="385"/>
                  </a:cubicBezTo>
                  <a:cubicBezTo>
                    <a:pt x="208" y="397"/>
                    <a:pt x="304" y="398"/>
                    <a:pt x="354" y="403"/>
                  </a:cubicBezTo>
                  <a:cubicBezTo>
                    <a:pt x="404" y="408"/>
                    <a:pt x="465" y="408"/>
                    <a:pt x="479" y="413"/>
                  </a:cubicBezTo>
                  <a:cubicBezTo>
                    <a:pt x="493" y="418"/>
                    <a:pt x="458" y="418"/>
                    <a:pt x="440" y="433"/>
                  </a:cubicBezTo>
                  <a:cubicBezTo>
                    <a:pt x="422" y="448"/>
                    <a:pt x="397" y="470"/>
                    <a:pt x="369" y="506"/>
                  </a:cubicBezTo>
                  <a:cubicBezTo>
                    <a:pt x="341" y="542"/>
                    <a:pt x="293" y="598"/>
                    <a:pt x="270" y="652"/>
                  </a:cubicBezTo>
                  <a:cubicBezTo>
                    <a:pt x="247" y="706"/>
                    <a:pt x="251" y="758"/>
                    <a:pt x="228" y="827"/>
                  </a:cubicBezTo>
                  <a:cubicBezTo>
                    <a:pt x="205" y="896"/>
                    <a:pt x="160" y="997"/>
                    <a:pt x="129" y="1067"/>
                  </a:cubicBezTo>
                  <a:cubicBezTo>
                    <a:pt x="98" y="1137"/>
                    <a:pt x="56" y="1200"/>
                    <a:pt x="41" y="1246"/>
                  </a:cubicBezTo>
                  <a:cubicBezTo>
                    <a:pt x="26" y="1292"/>
                    <a:pt x="0" y="1313"/>
                    <a:pt x="38" y="1345"/>
                  </a:cubicBezTo>
                  <a:cubicBezTo>
                    <a:pt x="76" y="1377"/>
                    <a:pt x="195" y="1414"/>
                    <a:pt x="270" y="1436"/>
                  </a:cubicBezTo>
                  <a:cubicBezTo>
                    <a:pt x="345" y="1458"/>
                    <a:pt x="434" y="1475"/>
                    <a:pt x="489" y="1475"/>
                  </a:cubicBezTo>
                  <a:cubicBezTo>
                    <a:pt x="544" y="1475"/>
                    <a:pt x="589" y="1456"/>
                    <a:pt x="603" y="1439"/>
                  </a:cubicBezTo>
                  <a:cubicBezTo>
                    <a:pt x="617" y="1422"/>
                    <a:pt x="606" y="1394"/>
                    <a:pt x="575" y="1370"/>
                  </a:cubicBezTo>
                  <a:close/>
                </a:path>
              </a:pathLst>
            </a:custGeom>
            <a:solidFill>
              <a:srgbClr val="FFCC66"/>
            </a:soli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4913" name="Freeform 161"/>
            <p:cNvSpPr>
              <a:spLocks/>
            </p:cNvSpPr>
            <p:nvPr/>
          </p:nvSpPr>
          <p:spPr bwMode="auto">
            <a:xfrm>
              <a:off x="1755" y="1104"/>
              <a:ext cx="1433" cy="1181"/>
            </a:xfrm>
            <a:custGeom>
              <a:avLst/>
              <a:gdLst/>
              <a:ahLst/>
              <a:cxnLst>
                <a:cxn ang="0">
                  <a:pos x="1269" y="0"/>
                </a:cxn>
                <a:cxn ang="0">
                  <a:pos x="1365" y="96"/>
                </a:cxn>
                <a:cxn ang="0">
                  <a:pos x="1415" y="219"/>
                </a:cxn>
                <a:cxn ang="0">
                  <a:pos x="1424" y="344"/>
                </a:cxn>
                <a:cxn ang="0">
                  <a:pos x="1422" y="521"/>
                </a:cxn>
                <a:cxn ang="0">
                  <a:pos x="1359" y="521"/>
                </a:cxn>
                <a:cxn ang="0">
                  <a:pos x="1221" y="528"/>
                </a:cxn>
                <a:cxn ang="0">
                  <a:pos x="1175" y="536"/>
                </a:cxn>
                <a:cxn ang="0">
                  <a:pos x="1152" y="485"/>
                </a:cxn>
                <a:cxn ang="0">
                  <a:pos x="1059" y="344"/>
                </a:cxn>
                <a:cxn ang="0">
                  <a:pos x="1029" y="240"/>
                </a:cxn>
                <a:cxn ang="0">
                  <a:pos x="1038" y="305"/>
                </a:cxn>
                <a:cxn ang="0">
                  <a:pos x="1173" y="528"/>
                </a:cxn>
                <a:cxn ang="0">
                  <a:pos x="1125" y="578"/>
                </a:cxn>
                <a:cxn ang="0">
                  <a:pos x="932" y="663"/>
                </a:cxn>
                <a:cxn ang="0">
                  <a:pos x="809" y="692"/>
                </a:cxn>
                <a:cxn ang="0">
                  <a:pos x="708" y="708"/>
                </a:cxn>
                <a:cxn ang="0">
                  <a:pos x="887" y="749"/>
                </a:cxn>
                <a:cxn ang="0">
                  <a:pos x="980" y="780"/>
                </a:cxn>
                <a:cxn ang="0">
                  <a:pos x="963" y="816"/>
                </a:cxn>
                <a:cxn ang="0">
                  <a:pos x="894" y="966"/>
                </a:cxn>
                <a:cxn ang="0">
                  <a:pos x="873" y="1077"/>
                </a:cxn>
                <a:cxn ang="0">
                  <a:pos x="860" y="1148"/>
                </a:cxn>
                <a:cxn ang="0">
                  <a:pos x="851" y="1176"/>
                </a:cxn>
                <a:cxn ang="0">
                  <a:pos x="725" y="1178"/>
                </a:cxn>
                <a:cxn ang="0">
                  <a:pos x="509" y="1164"/>
                </a:cxn>
                <a:cxn ang="0">
                  <a:pos x="312" y="1130"/>
                </a:cxn>
                <a:cxn ang="0">
                  <a:pos x="92" y="986"/>
                </a:cxn>
                <a:cxn ang="0">
                  <a:pos x="21" y="720"/>
                </a:cxn>
                <a:cxn ang="0">
                  <a:pos x="221" y="371"/>
                </a:cxn>
                <a:cxn ang="0">
                  <a:pos x="596" y="167"/>
                </a:cxn>
                <a:cxn ang="0">
                  <a:pos x="929" y="65"/>
                </a:cxn>
                <a:cxn ang="0">
                  <a:pos x="1157" y="21"/>
                </a:cxn>
                <a:cxn ang="0">
                  <a:pos x="1269" y="0"/>
                </a:cxn>
              </a:cxnLst>
              <a:rect l="0" t="0" r="r" b="b"/>
              <a:pathLst>
                <a:path w="1433" h="1181">
                  <a:moveTo>
                    <a:pt x="1269" y="0"/>
                  </a:moveTo>
                  <a:cubicBezTo>
                    <a:pt x="1301" y="16"/>
                    <a:pt x="1341" y="59"/>
                    <a:pt x="1365" y="96"/>
                  </a:cubicBezTo>
                  <a:cubicBezTo>
                    <a:pt x="1389" y="133"/>
                    <a:pt x="1405" y="178"/>
                    <a:pt x="1415" y="219"/>
                  </a:cubicBezTo>
                  <a:cubicBezTo>
                    <a:pt x="1425" y="260"/>
                    <a:pt x="1423" y="294"/>
                    <a:pt x="1424" y="344"/>
                  </a:cubicBezTo>
                  <a:cubicBezTo>
                    <a:pt x="1425" y="394"/>
                    <a:pt x="1433" y="492"/>
                    <a:pt x="1422" y="521"/>
                  </a:cubicBezTo>
                  <a:cubicBezTo>
                    <a:pt x="1411" y="550"/>
                    <a:pt x="1392" y="520"/>
                    <a:pt x="1359" y="521"/>
                  </a:cubicBezTo>
                  <a:cubicBezTo>
                    <a:pt x="1326" y="522"/>
                    <a:pt x="1252" y="526"/>
                    <a:pt x="1221" y="528"/>
                  </a:cubicBezTo>
                  <a:cubicBezTo>
                    <a:pt x="1190" y="530"/>
                    <a:pt x="1186" y="543"/>
                    <a:pt x="1175" y="536"/>
                  </a:cubicBezTo>
                  <a:cubicBezTo>
                    <a:pt x="1164" y="529"/>
                    <a:pt x="1171" y="517"/>
                    <a:pt x="1152" y="485"/>
                  </a:cubicBezTo>
                  <a:cubicBezTo>
                    <a:pt x="1133" y="453"/>
                    <a:pt x="1079" y="385"/>
                    <a:pt x="1059" y="344"/>
                  </a:cubicBezTo>
                  <a:cubicBezTo>
                    <a:pt x="1039" y="303"/>
                    <a:pt x="1032" y="246"/>
                    <a:pt x="1029" y="240"/>
                  </a:cubicBezTo>
                  <a:cubicBezTo>
                    <a:pt x="1026" y="234"/>
                    <a:pt x="1014" y="257"/>
                    <a:pt x="1038" y="305"/>
                  </a:cubicBezTo>
                  <a:cubicBezTo>
                    <a:pt x="1062" y="353"/>
                    <a:pt x="1159" y="482"/>
                    <a:pt x="1173" y="528"/>
                  </a:cubicBezTo>
                  <a:cubicBezTo>
                    <a:pt x="1187" y="574"/>
                    <a:pt x="1165" y="555"/>
                    <a:pt x="1125" y="578"/>
                  </a:cubicBezTo>
                  <a:cubicBezTo>
                    <a:pt x="1085" y="601"/>
                    <a:pt x="985" y="644"/>
                    <a:pt x="932" y="663"/>
                  </a:cubicBezTo>
                  <a:cubicBezTo>
                    <a:pt x="879" y="682"/>
                    <a:pt x="846" y="684"/>
                    <a:pt x="809" y="692"/>
                  </a:cubicBezTo>
                  <a:cubicBezTo>
                    <a:pt x="772" y="700"/>
                    <a:pt x="695" y="699"/>
                    <a:pt x="708" y="708"/>
                  </a:cubicBezTo>
                  <a:cubicBezTo>
                    <a:pt x="721" y="717"/>
                    <a:pt x="842" y="737"/>
                    <a:pt x="887" y="749"/>
                  </a:cubicBezTo>
                  <a:cubicBezTo>
                    <a:pt x="932" y="761"/>
                    <a:pt x="967" y="769"/>
                    <a:pt x="980" y="780"/>
                  </a:cubicBezTo>
                  <a:cubicBezTo>
                    <a:pt x="993" y="791"/>
                    <a:pt x="977" y="785"/>
                    <a:pt x="963" y="816"/>
                  </a:cubicBezTo>
                  <a:cubicBezTo>
                    <a:pt x="949" y="847"/>
                    <a:pt x="909" y="923"/>
                    <a:pt x="894" y="966"/>
                  </a:cubicBezTo>
                  <a:cubicBezTo>
                    <a:pt x="879" y="1009"/>
                    <a:pt x="879" y="1047"/>
                    <a:pt x="873" y="1077"/>
                  </a:cubicBezTo>
                  <a:cubicBezTo>
                    <a:pt x="867" y="1107"/>
                    <a:pt x="864" y="1132"/>
                    <a:pt x="860" y="1148"/>
                  </a:cubicBezTo>
                  <a:cubicBezTo>
                    <a:pt x="856" y="1164"/>
                    <a:pt x="873" y="1171"/>
                    <a:pt x="851" y="1176"/>
                  </a:cubicBezTo>
                  <a:cubicBezTo>
                    <a:pt x="829" y="1181"/>
                    <a:pt x="782" y="1180"/>
                    <a:pt x="725" y="1178"/>
                  </a:cubicBezTo>
                  <a:cubicBezTo>
                    <a:pt x="668" y="1176"/>
                    <a:pt x="578" y="1172"/>
                    <a:pt x="509" y="1164"/>
                  </a:cubicBezTo>
                  <a:cubicBezTo>
                    <a:pt x="440" y="1156"/>
                    <a:pt x="381" y="1160"/>
                    <a:pt x="312" y="1130"/>
                  </a:cubicBezTo>
                  <a:cubicBezTo>
                    <a:pt x="243" y="1100"/>
                    <a:pt x="140" y="1054"/>
                    <a:pt x="92" y="986"/>
                  </a:cubicBezTo>
                  <a:cubicBezTo>
                    <a:pt x="44" y="918"/>
                    <a:pt x="0" y="822"/>
                    <a:pt x="21" y="720"/>
                  </a:cubicBezTo>
                  <a:cubicBezTo>
                    <a:pt x="42" y="618"/>
                    <a:pt x="125" y="463"/>
                    <a:pt x="221" y="371"/>
                  </a:cubicBezTo>
                  <a:cubicBezTo>
                    <a:pt x="317" y="279"/>
                    <a:pt x="478" y="218"/>
                    <a:pt x="596" y="167"/>
                  </a:cubicBezTo>
                  <a:cubicBezTo>
                    <a:pt x="714" y="116"/>
                    <a:pt x="836" y="89"/>
                    <a:pt x="929" y="65"/>
                  </a:cubicBezTo>
                  <a:cubicBezTo>
                    <a:pt x="1022" y="41"/>
                    <a:pt x="1100" y="32"/>
                    <a:pt x="1157" y="21"/>
                  </a:cubicBezTo>
                  <a:cubicBezTo>
                    <a:pt x="1214" y="10"/>
                    <a:pt x="1246" y="4"/>
                    <a:pt x="1269" y="0"/>
                  </a:cubicBezTo>
                  <a:close/>
                </a:path>
              </a:pathLst>
            </a:custGeom>
            <a:solidFill>
              <a:srgbClr val="FFFF00"/>
            </a:soli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4914" name="Freeform 162"/>
            <p:cNvSpPr>
              <a:spLocks/>
            </p:cNvSpPr>
            <p:nvPr/>
          </p:nvSpPr>
          <p:spPr bwMode="auto">
            <a:xfrm>
              <a:off x="3013" y="704"/>
              <a:ext cx="689" cy="434"/>
            </a:xfrm>
            <a:custGeom>
              <a:avLst/>
              <a:gdLst/>
              <a:ahLst/>
              <a:cxnLst>
                <a:cxn ang="0">
                  <a:pos x="359" y="412"/>
                </a:cxn>
                <a:cxn ang="0">
                  <a:pos x="585" y="410"/>
                </a:cxn>
                <a:cxn ang="0">
                  <a:pos x="667" y="416"/>
                </a:cxn>
                <a:cxn ang="0">
                  <a:pos x="683" y="304"/>
                </a:cxn>
                <a:cxn ang="0">
                  <a:pos x="629" y="186"/>
                </a:cxn>
                <a:cxn ang="0">
                  <a:pos x="515" y="86"/>
                </a:cxn>
                <a:cxn ang="0">
                  <a:pos x="299" y="16"/>
                </a:cxn>
                <a:cxn ang="0">
                  <a:pos x="111" y="0"/>
                </a:cxn>
                <a:cxn ang="0">
                  <a:pos x="11" y="16"/>
                </a:cxn>
                <a:cxn ang="0">
                  <a:pos x="41" y="64"/>
                </a:cxn>
                <a:cxn ang="0">
                  <a:pos x="31" y="216"/>
                </a:cxn>
                <a:cxn ang="0">
                  <a:pos x="101" y="346"/>
                </a:cxn>
                <a:cxn ang="0">
                  <a:pos x="245" y="338"/>
                </a:cxn>
                <a:cxn ang="0">
                  <a:pos x="359" y="412"/>
                </a:cxn>
              </a:cxnLst>
              <a:rect l="0" t="0" r="r" b="b"/>
              <a:pathLst>
                <a:path w="689" h="434">
                  <a:moveTo>
                    <a:pt x="359" y="412"/>
                  </a:moveTo>
                  <a:cubicBezTo>
                    <a:pt x="416" y="424"/>
                    <a:pt x="534" y="409"/>
                    <a:pt x="585" y="410"/>
                  </a:cubicBezTo>
                  <a:cubicBezTo>
                    <a:pt x="636" y="411"/>
                    <a:pt x="651" y="434"/>
                    <a:pt x="667" y="416"/>
                  </a:cubicBezTo>
                  <a:cubicBezTo>
                    <a:pt x="683" y="398"/>
                    <a:pt x="689" y="342"/>
                    <a:pt x="683" y="304"/>
                  </a:cubicBezTo>
                  <a:cubicBezTo>
                    <a:pt x="677" y="266"/>
                    <a:pt x="657" y="222"/>
                    <a:pt x="629" y="186"/>
                  </a:cubicBezTo>
                  <a:cubicBezTo>
                    <a:pt x="601" y="150"/>
                    <a:pt x="570" y="114"/>
                    <a:pt x="515" y="86"/>
                  </a:cubicBezTo>
                  <a:cubicBezTo>
                    <a:pt x="460" y="58"/>
                    <a:pt x="366" y="30"/>
                    <a:pt x="299" y="16"/>
                  </a:cubicBezTo>
                  <a:cubicBezTo>
                    <a:pt x="232" y="2"/>
                    <a:pt x="159" y="0"/>
                    <a:pt x="111" y="0"/>
                  </a:cubicBezTo>
                  <a:cubicBezTo>
                    <a:pt x="63" y="0"/>
                    <a:pt x="22" y="6"/>
                    <a:pt x="11" y="16"/>
                  </a:cubicBezTo>
                  <a:cubicBezTo>
                    <a:pt x="0" y="26"/>
                    <a:pt x="38" y="31"/>
                    <a:pt x="41" y="64"/>
                  </a:cubicBezTo>
                  <a:cubicBezTo>
                    <a:pt x="44" y="97"/>
                    <a:pt x="21" y="169"/>
                    <a:pt x="31" y="216"/>
                  </a:cubicBezTo>
                  <a:cubicBezTo>
                    <a:pt x="41" y="263"/>
                    <a:pt x="65" y="326"/>
                    <a:pt x="101" y="346"/>
                  </a:cubicBezTo>
                  <a:cubicBezTo>
                    <a:pt x="137" y="366"/>
                    <a:pt x="202" y="327"/>
                    <a:pt x="245" y="338"/>
                  </a:cubicBezTo>
                  <a:cubicBezTo>
                    <a:pt x="288" y="349"/>
                    <a:pt x="302" y="400"/>
                    <a:pt x="359" y="412"/>
                  </a:cubicBezTo>
                  <a:close/>
                </a:path>
              </a:pathLst>
            </a:custGeom>
            <a:solidFill>
              <a:srgbClr val="FF6600"/>
            </a:soli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4915" name="Freeform 163"/>
            <p:cNvSpPr>
              <a:spLocks/>
            </p:cNvSpPr>
            <p:nvPr/>
          </p:nvSpPr>
          <p:spPr bwMode="auto">
            <a:xfrm>
              <a:off x="3072" y="768"/>
              <a:ext cx="528" cy="3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96"/>
                </a:cxn>
                <a:cxn ang="0">
                  <a:pos x="528" y="336"/>
                </a:cxn>
              </a:cxnLst>
              <a:rect l="0" t="0" r="r" b="b"/>
              <a:pathLst>
                <a:path w="528" h="336">
                  <a:moveTo>
                    <a:pt x="0" y="0"/>
                  </a:moveTo>
                  <a:cubicBezTo>
                    <a:pt x="76" y="20"/>
                    <a:pt x="152" y="40"/>
                    <a:pt x="240" y="96"/>
                  </a:cubicBezTo>
                  <a:cubicBezTo>
                    <a:pt x="328" y="152"/>
                    <a:pt x="428" y="244"/>
                    <a:pt x="528" y="336"/>
                  </a:cubicBezTo>
                </a:path>
              </a:pathLst>
            </a:custGeom>
            <a:noFill/>
            <a:ln w="31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4916" name="Freeform 164"/>
            <p:cNvSpPr>
              <a:spLocks/>
            </p:cNvSpPr>
            <p:nvPr/>
          </p:nvSpPr>
          <p:spPr bwMode="auto">
            <a:xfrm>
              <a:off x="3076" y="1043"/>
              <a:ext cx="556" cy="395"/>
            </a:xfrm>
            <a:custGeom>
              <a:avLst/>
              <a:gdLst/>
              <a:ahLst/>
              <a:cxnLst>
                <a:cxn ang="0">
                  <a:pos x="524" y="61"/>
                </a:cxn>
                <a:cxn ang="0">
                  <a:pos x="508" y="187"/>
                </a:cxn>
                <a:cxn ang="0">
                  <a:pos x="504" y="265"/>
                </a:cxn>
                <a:cxn ang="0">
                  <a:pos x="452" y="295"/>
                </a:cxn>
                <a:cxn ang="0">
                  <a:pos x="428" y="349"/>
                </a:cxn>
                <a:cxn ang="0">
                  <a:pos x="364" y="395"/>
                </a:cxn>
                <a:cxn ang="0">
                  <a:pos x="284" y="349"/>
                </a:cxn>
                <a:cxn ang="0">
                  <a:pos x="190" y="321"/>
                </a:cxn>
                <a:cxn ang="0">
                  <a:pos x="102" y="339"/>
                </a:cxn>
                <a:cxn ang="0">
                  <a:pos x="92" y="301"/>
                </a:cxn>
                <a:cxn ang="0">
                  <a:pos x="70" y="197"/>
                </a:cxn>
                <a:cxn ang="0">
                  <a:pos x="4" y="89"/>
                </a:cxn>
                <a:cxn ang="0">
                  <a:pos x="44" y="13"/>
                </a:cxn>
                <a:cxn ang="0">
                  <a:pos x="188" y="13"/>
                </a:cxn>
                <a:cxn ang="0">
                  <a:pos x="314" y="83"/>
                </a:cxn>
                <a:cxn ang="0">
                  <a:pos x="524" y="61"/>
                </a:cxn>
              </a:cxnLst>
              <a:rect l="0" t="0" r="r" b="b"/>
              <a:pathLst>
                <a:path w="556" h="395">
                  <a:moveTo>
                    <a:pt x="524" y="61"/>
                  </a:moveTo>
                  <a:cubicBezTo>
                    <a:pt x="556" y="78"/>
                    <a:pt x="511" y="153"/>
                    <a:pt x="508" y="187"/>
                  </a:cubicBezTo>
                  <a:cubicBezTo>
                    <a:pt x="505" y="221"/>
                    <a:pt x="513" y="247"/>
                    <a:pt x="504" y="265"/>
                  </a:cubicBezTo>
                  <a:cubicBezTo>
                    <a:pt x="495" y="283"/>
                    <a:pt x="465" y="281"/>
                    <a:pt x="452" y="295"/>
                  </a:cubicBezTo>
                  <a:cubicBezTo>
                    <a:pt x="439" y="309"/>
                    <a:pt x="443" y="332"/>
                    <a:pt x="428" y="349"/>
                  </a:cubicBezTo>
                  <a:cubicBezTo>
                    <a:pt x="413" y="366"/>
                    <a:pt x="388" y="395"/>
                    <a:pt x="364" y="395"/>
                  </a:cubicBezTo>
                  <a:cubicBezTo>
                    <a:pt x="340" y="395"/>
                    <a:pt x="313" y="361"/>
                    <a:pt x="284" y="349"/>
                  </a:cubicBezTo>
                  <a:cubicBezTo>
                    <a:pt x="255" y="337"/>
                    <a:pt x="220" y="323"/>
                    <a:pt x="190" y="321"/>
                  </a:cubicBezTo>
                  <a:cubicBezTo>
                    <a:pt x="160" y="319"/>
                    <a:pt x="118" y="342"/>
                    <a:pt x="102" y="339"/>
                  </a:cubicBezTo>
                  <a:cubicBezTo>
                    <a:pt x="86" y="336"/>
                    <a:pt x="97" y="325"/>
                    <a:pt x="92" y="301"/>
                  </a:cubicBezTo>
                  <a:cubicBezTo>
                    <a:pt x="87" y="277"/>
                    <a:pt x="85" y="232"/>
                    <a:pt x="70" y="197"/>
                  </a:cubicBezTo>
                  <a:cubicBezTo>
                    <a:pt x="55" y="162"/>
                    <a:pt x="8" y="120"/>
                    <a:pt x="4" y="89"/>
                  </a:cubicBezTo>
                  <a:cubicBezTo>
                    <a:pt x="0" y="58"/>
                    <a:pt x="13" y="26"/>
                    <a:pt x="44" y="13"/>
                  </a:cubicBezTo>
                  <a:cubicBezTo>
                    <a:pt x="75" y="0"/>
                    <a:pt x="143" y="1"/>
                    <a:pt x="188" y="13"/>
                  </a:cubicBezTo>
                  <a:cubicBezTo>
                    <a:pt x="233" y="25"/>
                    <a:pt x="258" y="75"/>
                    <a:pt x="314" y="83"/>
                  </a:cubicBezTo>
                  <a:cubicBezTo>
                    <a:pt x="370" y="91"/>
                    <a:pt x="480" y="66"/>
                    <a:pt x="524" y="61"/>
                  </a:cubicBezTo>
                  <a:close/>
                </a:path>
              </a:pathLst>
            </a:custGeom>
            <a:noFill/>
            <a:ln w="31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4917" name="Freeform 165"/>
            <p:cNvSpPr>
              <a:spLocks/>
            </p:cNvSpPr>
            <p:nvPr/>
          </p:nvSpPr>
          <p:spPr bwMode="auto">
            <a:xfrm>
              <a:off x="3264" y="1120"/>
              <a:ext cx="146" cy="128"/>
            </a:xfrm>
            <a:custGeom>
              <a:avLst/>
              <a:gdLst/>
              <a:ahLst/>
              <a:cxnLst>
                <a:cxn ang="0">
                  <a:pos x="146" y="0"/>
                </a:cxn>
                <a:cxn ang="0">
                  <a:pos x="0" y="128"/>
                </a:cxn>
              </a:cxnLst>
              <a:rect l="0" t="0" r="r" b="b"/>
              <a:pathLst>
                <a:path w="146" h="128">
                  <a:moveTo>
                    <a:pt x="146" y="0"/>
                  </a:moveTo>
                  <a:cubicBezTo>
                    <a:pt x="122" y="21"/>
                    <a:pt x="30" y="101"/>
                    <a:pt x="0" y="128"/>
                  </a:cubicBezTo>
                </a:path>
              </a:pathLst>
            </a:custGeom>
            <a:noFill/>
            <a:ln w="31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4918" name="Freeform 166"/>
            <p:cNvSpPr>
              <a:spLocks/>
            </p:cNvSpPr>
            <p:nvPr/>
          </p:nvSpPr>
          <p:spPr bwMode="auto">
            <a:xfrm>
              <a:off x="3168" y="1056"/>
              <a:ext cx="116" cy="3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56"/>
                </a:cxn>
                <a:cxn ang="0">
                  <a:pos x="40" y="128"/>
                </a:cxn>
                <a:cxn ang="0">
                  <a:pos x="100" y="204"/>
                </a:cxn>
                <a:cxn ang="0">
                  <a:pos x="116" y="314"/>
                </a:cxn>
              </a:cxnLst>
              <a:rect l="0" t="0" r="r" b="b"/>
              <a:pathLst>
                <a:path w="116" h="314">
                  <a:moveTo>
                    <a:pt x="0" y="0"/>
                  </a:moveTo>
                  <a:lnTo>
                    <a:pt x="4" y="56"/>
                  </a:lnTo>
                  <a:lnTo>
                    <a:pt x="40" y="128"/>
                  </a:lnTo>
                  <a:lnTo>
                    <a:pt x="100" y="204"/>
                  </a:lnTo>
                  <a:lnTo>
                    <a:pt x="116" y="314"/>
                  </a:lnTo>
                </a:path>
              </a:pathLst>
            </a:custGeom>
            <a:noFill/>
            <a:ln w="31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4919" name="Freeform 167"/>
            <p:cNvSpPr>
              <a:spLocks/>
            </p:cNvSpPr>
            <p:nvPr/>
          </p:nvSpPr>
          <p:spPr bwMode="auto">
            <a:xfrm>
              <a:off x="3176" y="1363"/>
              <a:ext cx="224" cy="306"/>
            </a:xfrm>
            <a:custGeom>
              <a:avLst/>
              <a:gdLst/>
              <a:ahLst/>
              <a:cxnLst>
                <a:cxn ang="0">
                  <a:pos x="204" y="61"/>
                </a:cxn>
                <a:cxn ang="0">
                  <a:pos x="220" y="181"/>
                </a:cxn>
                <a:cxn ang="0">
                  <a:pos x="212" y="251"/>
                </a:cxn>
                <a:cxn ang="0">
                  <a:pos x="150" y="261"/>
                </a:cxn>
                <a:cxn ang="0">
                  <a:pos x="110" y="275"/>
                </a:cxn>
                <a:cxn ang="0">
                  <a:pos x="54" y="283"/>
                </a:cxn>
                <a:cxn ang="0">
                  <a:pos x="22" y="291"/>
                </a:cxn>
                <a:cxn ang="0">
                  <a:pos x="8" y="195"/>
                </a:cxn>
                <a:cxn ang="0">
                  <a:pos x="4" y="29"/>
                </a:cxn>
                <a:cxn ang="0">
                  <a:pos x="30" y="23"/>
                </a:cxn>
                <a:cxn ang="0">
                  <a:pos x="128" y="11"/>
                </a:cxn>
                <a:cxn ang="0">
                  <a:pos x="172" y="31"/>
                </a:cxn>
                <a:cxn ang="0">
                  <a:pos x="204" y="61"/>
                </a:cxn>
              </a:cxnLst>
              <a:rect l="0" t="0" r="r" b="b"/>
              <a:pathLst>
                <a:path w="224" h="306">
                  <a:moveTo>
                    <a:pt x="204" y="61"/>
                  </a:moveTo>
                  <a:cubicBezTo>
                    <a:pt x="212" y="86"/>
                    <a:pt x="219" y="149"/>
                    <a:pt x="220" y="181"/>
                  </a:cubicBezTo>
                  <a:cubicBezTo>
                    <a:pt x="221" y="213"/>
                    <a:pt x="224" y="238"/>
                    <a:pt x="212" y="251"/>
                  </a:cubicBezTo>
                  <a:cubicBezTo>
                    <a:pt x="200" y="264"/>
                    <a:pt x="167" y="257"/>
                    <a:pt x="150" y="261"/>
                  </a:cubicBezTo>
                  <a:cubicBezTo>
                    <a:pt x="133" y="265"/>
                    <a:pt x="126" y="271"/>
                    <a:pt x="110" y="275"/>
                  </a:cubicBezTo>
                  <a:cubicBezTo>
                    <a:pt x="94" y="279"/>
                    <a:pt x="69" y="280"/>
                    <a:pt x="54" y="283"/>
                  </a:cubicBezTo>
                  <a:cubicBezTo>
                    <a:pt x="39" y="286"/>
                    <a:pt x="30" y="306"/>
                    <a:pt x="22" y="291"/>
                  </a:cubicBezTo>
                  <a:cubicBezTo>
                    <a:pt x="14" y="276"/>
                    <a:pt x="11" y="239"/>
                    <a:pt x="8" y="195"/>
                  </a:cubicBezTo>
                  <a:cubicBezTo>
                    <a:pt x="5" y="151"/>
                    <a:pt x="0" y="58"/>
                    <a:pt x="4" y="29"/>
                  </a:cubicBezTo>
                  <a:cubicBezTo>
                    <a:pt x="8" y="0"/>
                    <a:pt x="9" y="26"/>
                    <a:pt x="30" y="23"/>
                  </a:cubicBezTo>
                  <a:cubicBezTo>
                    <a:pt x="51" y="20"/>
                    <a:pt x="104" y="10"/>
                    <a:pt x="128" y="11"/>
                  </a:cubicBezTo>
                  <a:cubicBezTo>
                    <a:pt x="152" y="12"/>
                    <a:pt x="159" y="23"/>
                    <a:pt x="172" y="31"/>
                  </a:cubicBezTo>
                  <a:cubicBezTo>
                    <a:pt x="185" y="39"/>
                    <a:pt x="197" y="55"/>
                    <a:pt x="204" y="61"/>
                  </a:cubicBezTo>
                  <a:close/>
                </a:path>
              </a:pathLst>
            </a:custGeom>
            <a:solidFill>
              <a:srgbClr val="FFFF00"/>
            </a:soli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4920" name="Freeform 168"/>
            <p:cNvSpPr>
              <a:spLocks/>
            </p:cNvSpPr>
            <p:nvPr/>
          </p:nvSpPr>
          <p:spPr bwMode="auto">
            <a:xfrm>
              <a:off x="3203" y="1604"/>
              <a:ext cx="1123" cy="867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253" y="172"/>
                </a:cxn>
                <a:cxn ang="0">
                  <a:pos x="559" y="398"/>
                </a:cxn>
                <a:cxn ang="0">
                  <a:pos x="873" y="620"/>
                </a:cxn>
                <a:cxn ang="0">
                  <a:pos x="1069" y="652"/>
                </a:cxn>
                <a:cxn ang="0">
                  <a:pos x="1117" y="748"/>
                </a:cxn>
                <a:cxn ang="0">
                  <a:pos x="1103" y="850"/>
                </a:cxn>
                <a:cxn ang="0">
                  <a:pos x="1071" y="852"/>
                </a:cxn>
                <a:cxn ang="0">
                  <a:pos x="1051" y="836"/>
                </a:cxn>
                <a:cxn ang="0">
                  <a:pos x="1015" y="758"/>
                </a:cxn>
                <a:cxn ang="0">
                  <a:pos x="943" y="754"/>
                </a:cxn>
                <a:cxn ang="0">
                  <a:pos x="893" y="730"/>
                </a:cxn>
                <a:cxn ang="0">
                  <a:pos x="733" y="652"/>
                </a:cxn>
                <a:cxn ang="0">
                  <a:pos x="479" y="536"/>
                </a:cxn>
                <a:cxn ang="0">
                  <a:pos x="197" y="358"/>
                </a:cxn>
                <a:cxn ang="0">
                  <a:pos x="101" y="220"/>
                </a:cxn>
                <a:cxn ang="0">
                  <a:pos x="13" y="76"/>
                </a:cxn>
                <a:cxn ang="0">
                  <a:pos x="21" y="44"/>
                </a:cxn>
                <a:cxn ang="0">
                  <a:pos x="91" y="42"/>
                </a:cxn>
                <a:cxn ang="0">
                  <a:pos x="159" y="16"/>
                </a:cxn>
                <a:cxn ang="0">
                  <a:pos x="197" y="0"/>
                </a:cxn>
              </a:cxnLst>
              <a:rect l="0" t="0" r="r" b="b"/>
              <a:pathLst>
                <a:path w="1123" h="867">
                  <a:moveTo>
                    <a:pt x="197" y="0"/>
                  </a:moveTo>
                  <a:cubicBezTo>
                    <a:pt x="216" y="29"/>
                    <a:pt x="193" y="106"/>
                    <a:pt x="253" y="172"/>
                  </a:cubicBezTo>
                  <a:cubicBezTo>
                    <a:pt x="313" y="238"/>
                    <a:pt x="456" y="323"/>
                    <a:pt x="559" y="398"/>
                  </a:cubicBezTo>
                  <a:cubicBezTo>
                    <a:pt x="662" y="473"/>
                    <a:pt x="788" y="578"/>
                    <a:pt x="873" y="620"/>
                  </a:cubicBezTo>
                  <a:cubicBezTo>
                    <a:pt x="958" y="662"/>
                    <a:pt x="1028" y="631"/>
                    <a:pt x="1069" y="652"/>
                  </a:cubicBezTo>
                  <a:cubicBezTo>
                    <a:pt x="1110" y="673"/>
                    <a:pt x="1111" y="715"/>
                    <a:pt x="1117" y="748"/>
                  </a:cubicBezTo>
                  <a:cubicBezTo>
                    <a:pt x="1123" y="781"/>
                    <a:pt x="1111" y="833"/>
                    <a:pt x="1103" y="850"/>
                  </a:cubicBezTo>
                  <a:cubicBezTo>
                    <a:pt x="1095" y="867"/>
                    <a:pt x="1080" y="854"/>
                    <a:pt x="1071" y="852"/>
                  </a:cubicBezTo>
                  <a:cubicBezTo>
                    <a:pt x="1062" y="850"/>
                    <a:pt x="1060" y="852"/>
                    <a:pt x="1051" y="836"/>
                  </a:cubicBezTo>
                  <a:cubicBezTo>
                    <a:pt x="1042" y="820"/>
                    <a:pt x="1033" y="772"/>
                    <a:pt x="1015" y="758"/>
                  </a:cubicBezTo>
                  <a:cubicBezTo>
                    <a:pt x="997" y="744"/>
                    <a:pt x="963" y="759"/>
                    <a:pt x="943" y="754"/>
                  </a:cubicBezTo>
                  <a:cubicBezTo>
                    <a:pt x="923" y="749"/>
                    <a:pt x="928" y="747"/>
                    <a:pt x="893" y="730"/>
                  </a:cubicBezTo>
                  <a:cubicBezTo>
                    <a:pt x="858" y="713"/>
                    <a:pt x="802" y="684"/>
                    <a:pt x="733" y="652"/>
                  </a:cubicBezTo>
                  <a:cubicBezTo>
                    <a:pt x="664" y="620"/>
                    <a:pt x="568" y="585"/>
                    <a:pt x="479" y="536"/>
                  </a:cubicBezTo>
                  <a:cubicBezTo>
                    <a:pt x="390" y="487"/>
                    <a:pt x="260" y="411"/>
                    <a:pt x="197" y="358"/>
                  </a:cubicBezTo>
                  <a:cubicBezTo>
                    <a:pt x="134" y="305"/>
                    <a:pt x="132" y="267"/>
                    <a:pt x="101" y="220"/>
                  </a:cubicBezTo>
                  <a:cubicBezTo>
                    <a:pt x="70" y="173"/>
                    <a:pt x="26" y="105"/>
                    <a:pt x="13" y="76"/>
                  </a:cubicBezTo>
                  <a:cubicBezTo>
                    <a:pt x="0" y="47"/>
                    <a:pt x="8" y="50"/>
                    <a:pt x="21" y="44"/>
                  </a:cubicBezTo>
                  <a:cubicBezTo>
                    <a:pt x="34" y="38"/>
                    <a:pt x="68" y="47"/>
                    <a:pt x="91" y="42"/>
                  </a:cubicBezTo>
                  <a:cubicBezTo>
                    <a:pt x="114" y="37"/>
                    <a:pt x="141" y="23"/>
                    <a:pt x="159" y="16"/>
                  </a:cubicBezTo>
                  <a:cubicBezTo>
                    <a:pt x="177" y="9"/>
                    <a:pt x="189" y="3"/>
                    <a:pt x="197" y="0"/>
                  </a:cubicBezTo>
                  <a:close/>
                </a:path>
              </a:pathLst>
            </a:custGeom>
            <a:solidFill>
              <a:srgbClr val="FFCC66"/>
            </a:soli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4921" name="Freeform 169"/>
            <p:cNvSpPr>
              <a:spLocks/>
            </p:cNvSpPr>
            <p:nvPr/>
          </p:nvSpPr>
          <p:spPr bwMode="auto">
            <a:xfrm>
              <a:off x="2921" y="1604"/>
              <a:ext cx="1218" cy="955"/>
            </a:xfrm>
            <a:custGeom>
              <a:avLst/>
              <a:gdLst/>
              <a:ahLst/>
              <a:cxnLst>
                <a:cxn ang="0">
                  <a:pos x="261" y="48"/>
                </a:cxn>
                <a:cxn ang="0">
                  <a:pos x="391" y="300"/>
                </a:cxn>
                <a:cxn ang="0">
                  <a:pos x="613" y="454"/>
                </a:cxn>
                <a:cxn ang="0">
                  <a:pos x="801" y="580"/>
                </a:cxn>
                <a:cxn ang="0">
                  <a:pos x="991" y="690"/>
                </a:cxn>
                <a:cxn ang="0">
                  <a:pos x="1177" y="726"/>
                </a:cxn>
                <a:cxn ang="0">
                  <a:pos x="1215" y="852"/>
                </a:cxn>
                <a:cxn ang="0">
                  <a:pos x="1159" y="940"/>
                </a:cxn>
                <a:cxn ang="0">
                  <a:pos x="1173" y="944"/>
                </a:cxn>
                <a:cxn ang="0">
                  <a:pos x="1127" y="924"/>
                </a:cxn>
                <a:cxn ang="0">
                  <a:pos x="1131" y="844"/>
                </a:cxn>
                <a:cxn ang="0">
                  <a:pos x="979" y="818"/>
                </a:cxn>
                <a:cxn ang="0">
                  <a:pos x="871" y="748"/>
                </a:cxn>
                <a:cxn ang="0">
                  <a:pos x="675" y="676"/>
                </a:cxn>
                <a:cxn ang="0">
                  <a:pos x="439" y="556"/>
                </a:cxn>
                <a:cxn ang="0">
                  <a:pos x="233" y="420"/>
                </a:cxn>
                <a:cxn ang="0">
                  <a:pos x="59" y="92"/>
                </a:cxn>
                <a:cxn ang="0">
                  <a:pos x="15" y="34"/>
                </a:cxn>
                <a:cxn ang="0">
                  <a:pos x="151" y="28"/>
                </a:cxn>
                <a:cxn ang="0">
                  <a:pos x="261" y="48"/>
                </a:cxn>
              </a:cxnLst>
              <a:rect l="0" t="0" r="r" b="b"/>
              <a:pathLst>
                <a:path w="1218" h="955">
                  <a:moveTo>
                    <a:pt x="261" y="48"/>
                  </a:moveTo>
                  <a:cubicBezTo>
                    <a:pt x="301" y="93"/>
                    <a:pt x="332" y="232"/>
                    <a:pt x="391" y="300"/>
                  </a:cubicBezTo>
                  <a:cubicBezTo>
                    <a:pt x="450" y="368"/>
                    <a:pt x="545" y="407"/>
                    <a:pt x="613" y="454"/>
                  </a:cubicBezTo>
                  <a:cubicBezTo>
                    <a:pt x="681" y="501"/>
                    <a:pt x="738" y="541"/>
                    <a:pt x="801" y="580"/>
                  </a:cubicBezTo>
                  <a:cubicBezTo>
                    <a:pt x="864" y="619"/>
                    <a:pt x="928" y="666"/>
                    <a:pt x="991" y="690"/>
                  </a:cubicBezTo>
                  <a:cubicBezTo>
                    <a:pt x="1054" y="714"/>
                    <a:pt x="1140" y="699"/>
                    <a:pt x="1177" y="726"/>
                  </a:cubicBezTo>
                  <a:cubicBezTo>
                    <a:pt x="1214" y="753"/>
                    <a:pt x="1218" y="816"/>
                    <a:pt x="1215" y="852"/>
                  </a:cubicBezTo>
                  <a:cubicBezTo>
                    <a:pt x="1212" y="888"/>
                    <a:pt x="1166" y="925"/>
                    <a:pt x="1159" y="940"/>
                  </a:cubicBezTo>
                  <a:cubicBezTo>
                    <a:pt x="1152" y="955"/>
                    <a:pt x="1178" y="947"/>
                    <a:pt x="1173" y="944"/>
                  </a:cubicBezTo>
                  <a:cubicBezTo>
                    <a:pt x="1168" y="941"/>
                    <a:pt x="1134" y="941"/>
                    <a:pt x="1127" y="924"/>
                  </a:cubicBezTo>
                  <a:cubicBezTo>
                    <a:pt x="1120" y="907"/>
                    <a:pt x="1156" y="862"/>
                    <a:pt x="1131" y="844"/>
                  </a:cubicBezTo>
                  <a:cubicBezTo>
                    <a:pt x="1106" y="826"/>
                    <a:pt x="1022" y="834"/>
                    <a:pt x="979" y="818"/>
                  </a:cubicBezTo>
                  <a:cubicBezTo>
                    <a:pt x="936" y="802"/>
                    <a:pt x="922" y="772"/>
                    <a:pt x="871" y="748"/>
                  </a:cubicBezTo>
                  <a:cubicBezTo>
                    <a:pt x="820" y="724"/>
                    <a:pt x="747" y="708"/>
                    <a:pt x="675" y="676"/>
                  </a:cubicBezTo>
                  <a:cubicBezTo>
                    <a:pt x="603" y="644"/>
                    <a:pt x="513" y="599"/>
                    <a:pt x="439" y="556"/>
                  </a:cubicBezTo>
                  <a:cubicBezTo>
                    <a:pt x="365" y="513"/>
                    <a:pt x="296" y="497"/>
                    <a:pt x="233" y="420"/>
                  </a:cubicBezTo>
                  <a:cubicBezTo>
                    <a:pt x="170" y="343"/>
                    <a:pt x="95" y="156"/>
                    <a:pt x="59" y="92"/>
                  </a:cubicBezTo>
                  <a:cubicBezTo>
                    <a:pt x="23" y="28"/>
                    <a:pt x="0" y="45"/>
                    <a:pt x="15" y="34"/>
                  </a:cubicBezTo>
                  <a:cubicBezTo>
                    <a:pt x="30" y="23"/>
                    <a:pt x="110" y="26"/>
                    <a:pt x="151" y="28"/>
                  </a:cubicBezTo>
                  <a:cubicBezTo>
                    <a:pt x="192" y="30"/>
                    <a:pt x="221" y="0"/>
                    <a:pt x="261" y="48"/>
                  </a:cubicBezTo>
                  <a:close/>
                </a:path>
              </a:pathLst>
            </a:custGeom>
            <a:solidFill>
              <a:srgbClr val="FFCC66"/>
            </a:soli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4922" name="Freeform 170"/>
            <p:cNvSpPr>
              <a:spLocks/>
            </p:cNvSpPr>
            <p:nvPr/>
          </p:nvSpPr>
          <p:spPr bwMode="auto">
            <a:xfrm>
              <a:off x="2285" y="2248"/>
              <a:ext cx="480" cy="317"/>
            </a:xfrm>
            <a:custGeom>
              <a:avLst/>
              <a:gdLst/>
              <a:ahLst/>
              <a:cxnLst>
                <a:cxn ang="0">
                  <a:pos x="347" y="24"/>
                </a:cxn>
                <a:cxn ang="0">
                  <a:pos x="435" y="32"/>
                </a:cxn>
                <a:cxn ang="0">
                  <a:pos x="467" y="136"/>
                </a:cxn>
                <a:cxn ang="0">
                  <a:pos x="355" y="168"/>
                </a:cxn>
                <a:cxn ang="0">
                  <a:pos x="187" y="296"/>
                </a:cxn>
                <a:cxn ang="0">
                  <a:pos x="115" y="296"/>
                </a:cxn>
                <a:cxn ang="0">
                  <a:pos x="115" y="248"/>
                </a:cxn>
                <a:cxn ang="0">
                  <a:pos x="19" y="32"/>
                </a:cxn>
                <a:cxn ang="0">
                  <a:pos x="227" y="56"/>
                </a:cxn>
                <a:cxn ang="0">
                  <a:pos x="291" y="40"/>
                </a:cxn>
              </a:cxnLst>
              <a:rect l="0" t="0" r="r" b="b"/>
              <a:pathLst>
                <a:path w="480" h="317">
                  <a:moveTo>
                    <a:pt x="347" y="24"/>
                  </a:moveTo>
                  <a:cubicBezTo>
                    <a:pt x="362" y="25"/>
                    <a:pt x="415" y="13"/>
                    <a:pt x="435" y="32"/>
                  </a:cubicBezTo>
                  <a:cubicBezTo>
                    <a:pt x="455" y="51"/>
                    <a:pt x="480" y="113"/>
                    <a:pt x="467" y="136"/>
                  </a:cubicBezTo>
                  <a:cubicBezTo>
                    <a:pt x="454" y="159"/>
                    <a:pt x="402" y="141"/>
                    <a:pt x="355" y="168"/>
                  </a:cubicBezTo>
                  <a:cubicBezTo>
                    <a:pt x="308" y="195"/>
                    <a:pt x="227" y="275"/>
                    <a:pt x="187" y="296"/>
                  </a:cubicBezTo>
                  <a:cubicBezTo>
                    <a:pt x="147" y="317"/>
                    <a:pt x="127" y="304"/>
                    <a:pt x="115" y="296"/>
                  </a:cubicBezTo>
                  <a:cubicBezTo>
                    <a:pt x="103" y="288"/>
                    <a:pt x="131" y="292"/>
                    <a:pt x="115" y="248"/>
                  </a:cubicBezTo>
                  <a:cubicBezTo>
                    <a:pt x="99" y="204"/>
                    <a:pt x="0" y="64"/>
                    <a:pt x="19" y="32"/>
                  </a:cubicBezTo>
                  <a:cubicBezTo>
                    <a:pt x="38" y="0"/>
                    <a:pt x="182" y="55"/>
                    <a:pt x="227" y="56"/>
                  </a:cubicBezTo>
                  <a:cubicBezTo>
                    <a:pt x="272" y="57"/>
                    <a:pt x="278" y="43"/>
                    <a:pt x="291" y="40"/>
                  </a:cubicBezTo>
                </a:path>
              </a:pathLst>
            </a:custGeom>
            <a:solidFill>
              <a:srgbClr val="FFFF00"/>
            </a:soli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4923" name="Freeform 171"/>
            <p:cNvSpPr>
              <a:spLocks/>
            </p:cNvSpPr>
            <p:nvPr/>
          </p:nvSpPr>
          <p:spPr bwMode="auto">
            <a:xfrm>
              <a:off x="2480" y="2640"/>
              <a:ext cx="160" cy="216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16" y="48"/>
                </a:cxn>
                <a:cxn ang="0">
                  <a:pos x="112" y="192"/>
                </a:cxn>
                <a:cxn ang="0">
                  <a:pos x="160" y="192"/>
                </a:cxn>
              </a:cxnLst>
              <a:rect l="0" t="0" r="r" b="b"/>
              <a:pathLst>
                <a:path w="160" h="216">
                  <a:moveTo>
                    <a:pt x="16" y="0"/>
                  </a:moveTo>
                  <a:cubicBezTo>
                    <a:pt x="8" y="8"/>
                    <a:pt x="0" y="16"/>
                    <a:pt x="16" y="48"/>
                  </a:cubicBezTo>
                  <a:cubicBezTo>
                    <a:pt x="32" y="80"/>
                    <a:pt x="88" y="168"/>
                    <a:pt x="112" y="192"/>
                  </a:cubicBezTo>
                  <a:cubicBezTo>
                    <a:pt x="136" y="216"/>
                    <a:pt x="148" y="204"/>
                    <a:pt x="160" y="192"/>
                  </a:cubicBezTo>
                </a:path>
              </a:pathLst>
            </a:custGeom>
            <a:noFill/>
            <a:ln w="31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4924" name="Freeform 172"/>
            <p:cNvSpPr>
              <a:spLocks/>
            </p:cNvSpPr>
            <p:nvPr/>
          </p:nvSpPr>
          <p:spPr bwMode="auto">
            <a:xfrm>
              <a:off x="2784" y="2736"/>
              <a:ext cx="144" cy="33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28" y="160"/>
                </a:cxn>
                <a:cxn ang="0">
                  <a:pos x="0" y="336"/>
                </a:cxn>
              </a:cxnLst>
              <a:rect l="0" t="0" r="r" b="b"/>
              <a:pathLst>
                <a:path w="144" h="336">
                  <a:moveTo>
                    <a:pt x="144" y="0"/>
                  </a:moveTo>
                  <a:lnTo>
                    <a:pt x="128" y="160"/>
                  </a:lnTo>
                  <a:lnTo>
                    <a:pt x="0" y="336"/>
                  </a:lnTo>
                </a:path>
              </a:pathLst>
            </a:custGeom>
            <a:noFill/>
            <a:ln w="31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4925" name="Freeform 173"/>
            <p:cNvSpPr>
              <a:spLocks/>
            </p:cNvSpPr>
            <p:nvPr/>
          </p:nvSpPr>
          <p:spPr bwMode="auto">
            <a:xfrm>
              <a:off x="3504" y="2256"/>
              <a:ext cx="672" cy="1488"/>
            </a:xfrm>
            <a:custGeom>
              <a:avLst/>
              <a:gdLst/>
              <a:ahLst/>
              <a:cxnLst>
                <a:cxn ang="0">
                  <a:pos x="288" y="384"/>
                </a:cxn>
                <a:cxn ang="0">
                  <a:pos x="480" y="336"/>
                </a:cxn>
                <a:cxn ang="0">
                  <a:pos x="528" y="192"/>
                </a:cxn>
                <a:cxn ang="0">
                  <a:pos x="384" y="48"/>
                </a:cxn>
                <a:cxn ang="0">
                  <a:pos x="192" y="0"/>
                </a:cxn>
                <a:cxn ang="0">
                  <a:pos x="0" y="96"/>
                </a:cxn>
                <a:cxn ang="0">
                  <a:pos x="96" y="384"/>
                </a:cxn>
                <a:cxn ang="0">
                  <a:pos x="288" y="768"/>
                </a:cxn>
                <a:cxn ang="0">
                  <a:pos x="672" y="1488"/>
                </a:cxn>
              </a:cxnLst>
              <a:rect l="0" t="0" r="r" b="b"/>
              <a:pathLst>
                <a:path w="672" h="1488">
                  <a:moveTo>
                    <a:pt x="288" y="384"/>
                  </a:moveTo>
                  <a:lnTo>
                    <a:pt x="480" y="336"/>
                  </a:lnTo>
                  <a:lnTo>
                    <a:pt x="528" y="192"/>
                  </a:lnTo>
                  <a:lnTo>
                    <a:pt x="384" y="48"/>
                  </a:lnTo>
                  <a:lnTo>
                    <a:pt x="192" y="0"/>
                  </a:lnTo>
                  <a:lnTo>
                    <a:pt x="0" y="96"/>
                  </a:lnTo>
                  <a:lnTo>
                    <a:pt x="96" y="384"/>
                  </a:lnTo>
                  <a:lnTo>
                    <a:pt x="288" y="768"/>
                  </a:lnTo>
                  <a:lnTo>
                    <a:pt x="672" y="1488"/>
                  </a:lnTo>
                </a:path>
              </a:pathLst>
            </a:custGeom>
            <a:noFill/>
            <a:ln w="31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4926" name="Freeform 174"/>
            <p:cNvSpPr>
              <a:spLocks/>
            </p:cNvSpPr>
            <p:nvPr/>
          </p:nvSpPr>
          <p:spPr bwMode="auto">
            <a:xfrm>
              <a:off x="1824" y="2160"/>
              <a:ext cx="1776" cy="1536"/>
            </a:xfrm>
            <a:custGeom>
              <a:avLst/>
              <a:gdLst/>
              <a:ahLst/>
              <a:cxnLst>
                <a:cxn ang="0">
                  <a:pos x="96" y="0"/>
                </a:cxn>
                <a:cxn ang="0">
                  <a:pos x="0" y="48"/>
                </a:cxn>
                <a:cxn ang="0">
                  <a:pos x="480" y="192"/>
                </a:cxn>
                <a:cxn ang="0">
                  <a:pos x="432" y="96"/>
                </a:cxn>
                <a:cxn ang="0">
                  <a:pos x="672" y="864"/>
                </a:cxn>
                <a:cxn ang="0">
                  <a:pos x="864" y="1392"/>
                </a:cxn>
                <a:cxn ang="0">
                  <a:pos x="912" y="1536"/>
                </a:cxn>
                <a:cxn ang="0">
                  <a:pos x="1776" y="480"/>
                </a:cxn>
                <a:cxn ang="0">
                  <a:pos x="1728" y="432"/>
                </a:cxn>
                <a:cxn ang="0">
                  <a:pos x="1248" y="432"/>
                </a:cxn>
                <a:cxn ang="0">
                  <a:pos x="576" y="432"/>
                </a:cxn>
              </a:cxnLst>
              <a:rect l="0" t="0" r="r" b="b"/>
              <a:pathLst>
                <a:path w="1776" h="1536">
                  <a:moveTo>
                    <a:pt x="96" y="0"/>
                  </a:moveTo>
                  <a:lnTo>
                    <a:pt x="0" y="48"/>
                  </a:lnTo>
                  <a:lnTo>
                    <a:pt x="480" y="192"/>
                  </a:lnTo>
                  <a:lnTo>
                    <a:pt x="432" y="96"/>
                  </a:lnTo>
                  <a:lnTo>
                    <a:pt x="672" y="864"/>
                  </a:lnTo>
                  <a:lnTo>
                    <a:pt x="864" y="1392"/>
                  </a:lnTo>
                  <a:lnTo>
                    <a:pt x="912" y="1536"/>
                  </a:lnTo>
                  <a:lnTo>
                    <a:pt x="1776" y="480"/>
                  </a:lnTo>
                  <a:lnTo>
                    <a:pt x="1728" y="432"/>
                  </a:lnTo>
                  <a:lnTo>
                    <a:pt x="1248" y="432"/>
                  </a:lnTo>
                  <a:lnTo>
                    <a:pt x="576" y="432"/>
                  </a:lnTo>
                </a:path>
              </a:pathLst>
            </a:custGeom>
            <a:noFill/>
            <a:ln w="31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4927" name="Freeform 175"/>
            <p:cNvSpPr>
              <a:spLocks/>
            </p:cNvSpPr>
            <p:nvPr/>
          </p:nvSpPr>
          <p:spPr bwMode="auto">
            <a:xfrm>
              <a:off x="1632" y="2640"/>
              <a:ext cx="912" cy="1104"/>
            </a:xfrm>
            <a:custGeom>
              <a:avLst/>
              <a:gdLst/>
              <a:ahLst/>
              <a:cxnLst>
                <a:cxn ang="0">
                  <a:pos x="720" y="0"/>
                </a:cxn>
                <a:cxn ang="0">
                  <a:pos x="0" y="1104"/>
                </a:cxn>
                <a:cxn ang="0">
                  <a:pos x="912" y="1056"/>
                </a:cxn>
              </a:cxnLst>
              <a:rect l="0" t="0" r="r" b="b"/>
              <a:pathLst>
                <a:path w="912" h="1104">
                  <a:moveTo>
                    <a:pt x="720" y="0"/>
                  </a:moveTo>
                  <a:lnTo>
                    <a:pt x="0" y="1104"/>
                  </a:lnTo>
                  <a:lnTo>
                    <a:pt x="912" y="1056"/>
                  </a:lnTo>
                </a:path>
              </a:pathLst>
            </a:custGeom>
            <a:noFill/>
            <a:ln w="31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4928" name="Oval 176"/>
            <p:cNvSpPr>
              <a:spLocks noChangeArrowheads="1"/>
            </p:cNvSpPr>
            <p:nvPr/>
          </p:nvSpPr>
          <p:spPr bwMode="auto">
            <a:xfrm>
              <a:off x="2544" y="3456"/>
              <a:ext cx="432" cy="43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808080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4929" name="Oval 177"/>
            <p:cNvSpPr>
              <a:spLocks noChangeArrowheads="1"/>
            </p:cNvSpPr>
            <p:nvPr/>
          </p:nvSpPr>
          <p:spPr bwMode="auto">
            <a:xfrm>
              <a:off x="1576" y="3648"/>
              <a:ext cx="144" cy="144"/>
            </a:xfrm>
            <a:prstGeom prst="ellipse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4930" name="Oval 178"/>
            <p:cNvSpPr>
              <a:spLocks noChangeArrowheads="1"/>
            </p:cNvSpPr>
            <p:nvPr/>
          </p:nvSpPr>
          <p:spPr bwMode="auto">
            <a:xfrm>
              <a:off x="4080" y="3648"/>
              <a:ext cx="144" cy="144"/>
            </a:xfrm>
            <a:prstGeom prst="ellipse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2" name="Group 186"/>
          <p:cNvGrpSpPr>
            <a:grpSpLocks/>
          </p:cNvGrpSpPr>
          <p:nvPr/>
        </p:nvGrpSpPr>
        <p:grpSpPr bwMode="auto">
          <a:xfrm>
            <a:off x="304800" y="3429000"/>
            <a:ext cx="8686800" cy="2649538"/>
            <a:chOff x="192" y="2160"/>
            <a:chExt cx="5472" cy="1669"/>
          </a:xfrm>
        </p:grpSpPr>
        <p:sp>
          <p:nvSpPr>
            <p:cNvPr id="74853" name="Freeform 101"/>
            <p:cNvSpPr>
              <a:spLocks/>
            </p:cNvSpPr>
            <p:nvPr/>
          </p:nvSpPr>
          <p:spPr bwMode="auto">
            <a:xfrm>
              <a:off x="1824" y="2832"/>
              <a:ext cx="1800" cy="771"/>
            </a:xfrm>
            <a:custGeom>
              <a:avLst/>
              <a:gdLst/>
              <a:ahLst/>
              <a:cxnLst>
                <a:cxn ang="0">
                  <a:pos x="1800" y="0"/>
                </a:cxn>
                <a:cxn ang="0">
                  <a:pos x="1080" y="3"/>
                </a:cxn>
                <a:cxn ang="0">
                  <a:pos x="1080" y="771"/>
                </a:cxn>
                <a:cxn ang="0">
                  <a:pos x="1072" y="0"/>
                </a:cxn>
                <a:cxn ang="0">
                  <a:pos x="0" y="0"/>
                </a:cxn>
              </a:cxnLst>
              <a:rect l="0" t="0" r="r" b="b"/>
              <a:pathLst>
                <a:path w="1800" h="771">
                  <a:moveTo>
                    <a:pt x="1800" y="0"/>
                  </a:moveTo>
                  <a:lnTo>
                    <a:pt x="1080" y="3"/>
                  </a:lnTo>
                  <a:lnTo>
                    <a:pt x="1080" y="771"/>
                  </a:lnTo>
                  <a:lnTo>
                    <a:pt x="1072" y="0"/>
                  </a:lnTo>
                  <a:lnTo>
                    <a:pt x="0" y="0"/>
                  </a:lnTo>
                </a:path>
              </a:pathLst>
            </a:custGeom>
            <a:noFill/>
            <a:ln w="12700" cmpd="sng">
              <a:solidFill>
                <a:schemeClr val="tx1"/>
              </a:solidFill>
              <a:round/>
              <a:headEnd type="stealth" w="lg" len="lg"/>
              <a:tailEnd type="stealth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4854" name="Text Box 102"/>
            <p:cNvSpPr txBox="1">
              <a:spLocks noChangeArrowheads="1"/>
            </p:cNvSpPr>
            <p:nvPr/>
          </p:nvSpPr>
          <p:spPr bwMode="auto">
            <a:xfrm>
              <a:off x="240" y="3541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А</a:t>
              </a:r>
            </a:p>
          </p:txBody>
        </p:sp>
        <p:sp>
          <p:nvSpPr>
            <p:cNvPr id="74855" name="Text Box 103"/>
            <p:cNvSpPr txBox="1">
              <a:spLocks noChangeArrowheads="1"/>
            </p:cNvSpPr>
            <p:nvPr/>
          </p:nvSpPr>
          <p:spPr bwMode="auto">
            <a:xfrm>
              <a:off x="5409" y="3541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B</a:t>
              </a:r>
              <a:endPara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74857" name="Freeform 105"/>
            <p:cNvSpPr>
              <a:spLocks/>
            </p:cNvSpPr>
            <p:nvPr/>
          </p:nvSpPr>
          <p:spPr bwMode="auto">
            <a:xfrm>
              <a:off x="472" y="3608"/>
              <a:ext cx="4952" cy="24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4952" y="0"/>
                </a:cxn>
              </a:cxnLst>
              <a:rect l="0" t="0" r="r" b="b"/>
              <a:pathLst>
                <a:path w="4952" h="24">
                  <a:moveTo>
                    <a:pt x="0" y="24"/>
                  </a:moveTo>
                  <a:cubicBezTo>
                    <a:pt x="825" y="20"/>
                    <a:pt x="3920" y="5"/>
                    <a:pt x="4952" y="0"/>
                  </a:cubicBezTo>
                </a:path>
              </a:pathLst>
            </a:custGeom>
            <a:noFill/>
            <a:ln w="9525">
              <a:solidFill>
                <a:srgbClr val="0099FF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4862" name="Text Box 110"/>
            <p:cNvSpPr txBox="1">
              <a:spLocks noChangeArrowheads="1"/>
            </p:cNvSpPr>
            <p:nvPr/>
          </p:nvSpPr>
          <p:spPr bwMode="auto">
            <a:xfrm>
              <a:off x="3094" y="2496"/>
              <a:ext cx="31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 b="1" i="1">
                  <a:solidFill>
                    <a:srgbClr val="0099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v</a:t>
              </a:r>
              <a:r>
                <a:rPr lang="en-US" sz="3200" b="1" baseline="-25000">
                  <a:solidFill>
                    <a:srgbClr val="0099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1</a:t>
              </a:r>
              <a:endParaRPr lang="ru-RU" sz="3200" b="1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74863" name="Text Box 111"/>
            <p:cNvSpPr txBox="1">
              <a:spLocks noChangeArrowheads="1"/>
            </p:cNvSpPr>
            <p:nvPr/>
          </p:nvSpPr>
          <p:spPr bwMode="auto">
            <a:xfrm>
              <a:off x="2112" y="2496"/>
              <a:ext cx="31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 b="1" i="1">
                  <a:solidFill>
                    <a:srgbClr val="0099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v</a:t>
              </a:r>
              <a:r>
                <a:rPr lang="en-US" sz="3200" b="1" baseline="-25000">
                  <a:solidFill>
                    <a:srgbClr val="0099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2</a:t>
              </a:r>
              <a:endParaRPr lang="ru-RU" sz="3200" b="1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74931" name="Text Box 179"/>
            <p:cNvSpPr txBox="1">
              <a:spLocks noChangeArrowheads="1"/>
            </p:cNvSpPr>
            <p:nvPr/>
          </p:nvSpPr>
          <p:spPr bwMode="auto">
            <a:xfrm>
              <a:off x="192" y="2160"/>
              <a:ext cx="472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800" b="1" i="1">
                  <a:solidFill>
                    <a:srgbClr val="0099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Движение в противоположных направлениях</a:t>
              </a:r>
              <a:endParaRPr lang="ru-RU" sz="2800" b="1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</p:grpSp>
      <p:sp>
        <p:nvSpPr>
          <p:cNvPr id="74933" name="Text Box 181"/>
          <p:cNvSpPr txBox="1">
            <a:spLocks noChangeArrowheads="1"/>
          </p:cNvSpPr>
          <p:nvPr/>
        </p:nvSpPr>
        <p:spPr bwMode="auto">
          <a:xfrm>
            <a:off x="7010400" y="3733800"/>
            <a:ext cx="18637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i="1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v = v</a:t>
            </a:r>
            <a:r>
              <a:rPr lang="en-US" sz="3200" b="1" baseline="-25000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</a:t>
            </a:r>
            <a:r>
              <a:rPr lang="ru-RU" sz="3200" b="1" i="1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b="1" i="1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+</a:t>
            </a:r>
            <a:r>
              <a:rPr lang="ru-RU" sz="3200" b="1" i="1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b="1" i="1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v</a:t>
            </a:r>
            <a:r>
              <a:rPr lang="en-US" sz="3200" b="1" baseline="-25000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</a:t>
            </a:r>
            <a:endParaRPr lang="ru-RU" sz="3200" b="1" baseline="-25000">
              <a:solidFill>
                <a:srgbClr val="0099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4.81481E-6 L 0.07223 0.00185 L 0.18473 -0.00185 L 0.24306 4.81481E-6 " pathEditMode="relative" ptsTypes="AA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7.40741E-7 L -0.23194 0.00371 L -0.44166 0.00371 L -0.51666 0.00371 " pathEditMode="relative" ptsTypes="AAAA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4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4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4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48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48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48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48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48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48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48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48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1111E-6 L -0.25555 0.0037 L -0.34166 1.11111E-6 " pathEditMode="relative" ptsTypes="AAA">
                                      <p:cBhvr>
                                        <p:cTn id="4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48148E-6 L 0.20833 1.48148E-6 L 0.25416 1.48148E-6 " pathEditMode="relative" rAng="0" ptsTypes="AAA">
                                      <p:cBhvr>
                                        <p:cTn id="5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4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4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4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49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49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49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49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49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49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49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49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851" grpId="0"/>
      <p:bldP spid="7493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07F69E-84E5-41C9-A1DB-F1C2D3ED4066}" type="slidenum">
              <a:rPr lang="ru-RU"/>
              <a:pPr>
                <a:defRPr/>
              </a:pPr>
              <a:t>18</a:t>
            </a:fld>
            <a:endParaRPr lang="ru-RU"/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dirty="0" smtClean="0"/>
          </a:p>
          <a:p>
            <a:pPr eaLnBrk="1" hangingPunct="1">
              <a:defRPr/>
            </a:pPr>
            <a:endParaRPr lang="ru-RU" dirty="0" smtClean="0"/>
          </a:p>
        </p:txBody>
      </p:sp>
      <p:sp>
        <p:nvSpPr>
          <p:cNvPr id="18436" name="WordArt 5"/>
          <p:cNvSpPr>
            <a:spLocks noChangeArrowheads="1" noChangeShapeType="1" noTextEdit="1"/>
          </p:cNvSpPr>
          <p:nvPr/>
        </p:nvSpPr>
        <p:spPr bwMode="auto">
          <a:xfrm rot="-403975">
            <a:off x="1219200" y="762000"/>
            <a:ext cx="6096000" cy="517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З</a:t>
            </a:r>
            <a:r>
              <a:rPr lang="ru-RU" sz="3600" b="1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адачи на движение в одном направлении</a:t>
            </a:r>
          </a:p>
        </p:txBody>
      </p:sp>
      <p:sp>
        <p:nvSpPr>
          <p:cNvPr id="18437" name="Text Box 6"/>
          <p:cNvSpPr txBox="1">
            <a:spLocks noChangeArrowheads="1"/>
          </p:cNvSpPr>
          <p:nvPr/>
        </p:nvSpPr>
        <p:spPr bwMode="auto">
          <a:xfrm>
            <a:off x="381000" y="2286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 dirty="0">
                <a:solidFill>
                  <a:srgbClr val="C00000"/>
                </a:solidFill>
              </a:rPr>
              <a:t>Ситуация третья</a:t>
            </a:r>
          </a:p>
        </p:txBody>
      </p:sp>
      <p:sp>
        <p:nvSpPr>
          <p:cNvPr id="18438" name="Line 7"/>
          <p:cNvSpPr>
            <a:spLocks noChangeShapeType="1"/>
          </p:cNvSpPr>
          <p:nvPr/>
        </p:nvSpPr>
        <p:spPr bwMode="auto">
          <a:xfrm flipV="1">
            <a:off x="1219200" y="2667000"/>
            <a:ext cx="609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39" name="Line 8"/>
          <p:cNvSpPr>
            <a:spLocks noChangeShapeType="1"/>
          </p:cNvSpPr>
          <p:nvPr/>
        </p:nvSpPr>
        <p:spPr bwMode="auto">
          <a:xfrm>
            <a:off x="1219200" y="2286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0" name="Line 11"/>
          <p:cNvSpPr>
            <a:spLocks noChangeShapeType="1"/>
          </p:cNvSpPr>
          <p:nvPr/>
        </p:nvSpPr>
        <p:spPr bwMode="auto">
          <a:xfrm>
            <a:off x="3733800" y="2286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1" name="Line 12"/>
          <p:cNvSpPr>
            <a:spLocks noChangeShapeType="1"/>
          </p:cNvSpPr>
          <p:nvPr/>
        </p:nvSpPr>
        <p:spPr bwMode="auto">
          <a:xfrm>
            <a:off x="1219200" y="2362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42" name="Line 13"/>
          <p:cNvSpPr>
            <a:spLocks noChangeShapeType="1"/>
          </p:cNvSpPr>
          <p:nvPr/>
        </p:nvSpPr>
        <p:spPr bwMode="auto">
          <a:xfrm>
            <a:off x="3733800" y="2362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43" name="Text Box 17"/>
          <p:cNvSpPr txBox="1">
            <a:spLocks noChangeArrowheads="1"/>
          </p:cNvSpPr>
          <p:nvPr/>
        </p:nvSpPr>
        <p:spPr bwMode="auto">
          <a:xfrm>
            <a:off x="2133600" y="2811463"/>
            <a:ext cx="914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540 м</a:t>
            </a:r>
          </a:p>
        </p:txBody>
      </p:sp>
      <p:sp>
        <p:nvSpPr>
          <p:cNvPr id="18444" name="Text Box 18"/>
          <p:cNvSpPr txBox="1">
            <a:spLocks noChangeArrowheads="1"/>
          </p:cNvSpPr>
          <p:nvPr/>
        </p:nvSpPr>
        <p:spPr bwMode="auto">
          <a:xfrm>
            <a:off x="1143000" y="1905000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70 м</a:t>
            </a:r>
            <a:r>
              <a:rPr lang="en-US"/>
              <a:t>/</a:t>
            </a:r>
            <a:r>
              <a:rPr lang="ru-RU"/>
              <a:t>мин.</a:t>
            </a:r>
          </a:p>
        </p:txBody>
      </p:sp>
      <p:sp>
        <p:nvSpPr>
          <p:cNvPr id="18445" name="Text Box 19"/>
          <p:cNvSpPr txBox="1">
            <a:spLocks noChangeArrowheads="1"/>
          </p:cNvSpPr>
          <p:nvPr/>
        </p:nvSpPr>
        <p:spPr bwMode="auto">
          <a:xfrm>
            <a:off x="3733800" y="19050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70 м </a:t>
            </a:r>
            <a:r>
              <a:rPr lang="en-US"/>
              <a:t>/</a:t>
            </a:r>
            <a:r>
              <a:rPr lang="ru-RU"/>
              <a:t>мин.</a:t>
            </a:r>
          </a:p>
        </p:txBody>
      </p:sp>
      <p:sp>
        <p:nvSpPr>
          <p:cNvPr id="18446" name="Text Box 20"/>
          <p:cNvSpPr txBox="1">
            <a:spLocks noChangeArrowheads="1"/>
          </p:cNvSpPr>
          <p:nvPr/>
        </p:nvSpPr>
        <p:spPr bwMode="auto">
          <a:xfrm>
            <a:off x="381000" y="23622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1)</a:t>
            </a:r>
            <a:r>
              <a:rPr lang="ru-RU"/>
              <a:t>.</a:t>
            </a:r>
          </a:p>
        </p:txBody>
      </p:sp>
      <p:sp>
        <p:nvSpPr>
          <p:cNvPr id="18447" name="Line 21"/>
          <p:cNvSpPr>
            <a:spLocks noChangeShapeType="1"/>
          </p:cNvSpPr>
          <p:nvPr/>
        </p:nvSpPr>
        <p:spPr bwMode="auto">
          <a:xfrm flipV="1">
            <a:off x="1295400" y="4114800"/>
            <a:ext cx="609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8" name="Line 22"/>
          <p:cNvSpPr>
            <a:spLocks noChangeShapeType="1"/>
          </p:cNvSpPr>
          <p:nvPr/>
        </p:nvSpPr>
        <p:spPr bwMode="auto">
          <a:xfrm flipV="1">
            <a:off x="1295400" y="3657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9" name="Line 23"/>
          <p:cNvSpPr>
            <a:spLocks noChangeShapeType="1"/>
          </p:cNvSpPr>
          <p:nvPr/>
        </p:nvSpPr>
        <p:spPr bwMode="auto">
          <a:xfrm flipV="1">
            <a:off x="3810000" y="3657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50" name="Line 24"/>
          <p:cNvSpPr>
            <a:spLocks noChangeShapeType="1"/>
          </p:cNvSpPr>
          <p:nvPr/>
        </p:nvSpPr>
        <p:spPr bwMode="auto">
          <a:xfrm>
            <a:off x="1295400" y="3733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51" name="Line 25"/>
          <p:cNvSpPr>
            <a:spLocks noChangeShapeType="1"/>
          </p:cNvSpPr>
          <p:nvPr/>
        </p:nvSpPr>
        <p:spPr bwMode="auto">
          <a:xfrm>
            <a:off x="3810000" y="3733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52" name="Text Box 26"/>
          <p:cNvSpPr txBox="1">
            <a:spLocks noChangeArrowheads="1"/>
          </p:cNvSpPr>
          <p:nvPr/>
        </p:nvSpPr>
        <p:spPr bwMode="auto">
          <a:xfrm>
            <a:off x="533400" y="38100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2).</a:t>
            </a:r>
          </a:p>
        </p:txBody>
      </p:sp>
      <p:sp>
        <p:nvSpPr>
          <p:cNvPr id="18453" name="Text Box 27"/>
          <p:cNvSpPr txBox="1">
            <a:spLocks noChangeArrowheads="1"/>
          </p:cNvSpPr>
          <p:nvPr/>
        </p:nvSpPr>
        <p:spPr bwMode="auto">
          <a:xfrm>
            <a:off x="1219200" y="33528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70 м</a:t>
            </a:r>
            <a:r>
              <a:rPr lang="en-US"/>
              <a:t>/</a:t>
            </a:r>
            <a:r>
              <a:rPr lang="ru-RU"/>
              <a:t>мин.</a:t>
            </a:r>
          </a:p>
        </p:txBody>
      </p:sp>
      <p:sp>
        <p:nvSpPr>
          <p:cNvPr id="18454" name="Text Box 28"/>
          <p:cNvSpPr txBox="1">
            <a:spLocks noChangeArrowheads="1"/>
          </p:cNvSpPr>
          <p:nvPr/>
        </p:nvSpPr>
        <p:spPr bwMode="auto">
          <a:xfrm>
            <a:off x="3810000" y="34290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60 м </a:t>
            </a:r>
            <a:r>
              <a:rPr lang="en-US"/>
              <a:t>/</a:t>
            </a:r>
            <a:r>
              <a:rPr lang="ru-RU"/>
              <a:t>мин.</a:t>
            </a:r>
          </a:p>
        </p:txBody>
      </p:sp>
      <p:sp>
        <p:nvSpPr>
          <p:cNvPr id="18455" name="Text Box 29"/>
          <p:cNvSpPr txBox="1">
            <a:spLocks noChangeArrowheads="1"/>
          </p:cNvSpPr>
          <p:nvPr/>
        </p:nvSpPr>
        <p:spPr bwMode="auto">
          <a:xfrm>
            <a:off x="2209800" y="41910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540 </a:t>
            </a:r>
            <a:r>
              <a:rPr lang="ru-RU"/>
              <a:t>м</a:t>
            </a:r>
          </a:p>
        </p:txBody>
      </p:sp>
      <p:sp>
        <p:nvSpPr>
          <p:cNvPr id="18456" name="Line 30"/>
          <p:cNvSpPr>
            <a:spLocks noChangeShapeType="1"/>
          </p:cNvSpPr>
          <p:nvPr/>
        </p:nvSpPr>
        <p:spPr bwMode="auto">
          <a:xfrm flipV="1">
            <a:off x="1371600" y="5410200"/>
            <a:ext cx="601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57" name="Text Box 31"/>
          <p:cNvSpPr txBox="1">
            <a:spLocks noChangeArrowheads="1"/>
          </p:cNvSpPr>
          <p:nvPr/>
        </p:nvSpPr>
        <p:spPr bwMode="auto">
          <a:xfrm>
            <a:off x="609600" y="51816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3).</a:t>
            </a:r>
          </a:p>
        </p:txBody>
      </p:sp>
      <p:sp>
        <p:nvSpPr>
          <p:cNvPr id="18458" name="Line 32"/>
          <p:cNvSpPr>
            <a:spLocks noChangeShapeType="1"/>
          </p:cNvSpPr>
          <p:nvPr/>
        </p:nvSpPr>
        <p:spPr bwMode="auto">
          <a:xfrm>
            <a:off x="1371600" y="5029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59" name="Line 33"/>
          <p:cNvSpPr>
            <a:spLocks noChangeShapeType="1"/>
          </p:cNvSpPr>
          <p:nvPr/>
        </p:nvSpPr>
        <p:spPr bwMode="auto">
          <a:xfrm>
            <a:off x="1371600" y="5105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60" name="Line 34"/>
          <p:cNvSpPr>
            <a:spLocks noChangeShapeType="1"/>
          </p:cNvSpPr>
          <p:nvPr/>
        </p:nvSpPr>
        <p:spPr bwMode="auto">
          <a:xfrm>
            <a:off x="3810000" y="5029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61" name="Line 35"/>
          <p:cNvSpPr>
            <a:spLocks noChangeShapeType="1"/>
          </p:cNvSpPr>
          <p:nvPr/>
        </p:nvSpPr>
        <p:spPr bwMode="auto">
          <a:xfrm>
            <a:off x="3810000" y="5105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62" name="Text Box 36"/>
          <p:cNvSpPr txBox="1">
            <a:spLocks noChangeArrowheads="1"/>
          </p:cNvSpPr>
          <p:nvPr/>
        </p:nvSpPr>
        <p:spPr bwMode="auto">
          <a:xfrm>
            <a:off x="1219200" y="46482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50 м/мин.</a:t>
            </a:r>
          </a:p>
        </p:txBody>
      </p:sp>
      <p:sp>
        <p:nvSpPr>
          <p:cNvPr id="18463" name="Text Box 37"/>
          <p:cNvSpPr txBox="1">
            <a:spLocks noChangeArrowheads="1"/>
          </p:cNvSpPr>
          <p:nvPr/>
        </p:nvSpPr>
        <p:spPr bwMode="auto">
          <a:xfrm>
            <a:off x="3886200" y="46482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80 м/мин.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9B6965-2D9D-44DA-8528-EF03C211ACB5}" type="slidenum">
              <a:rPr lang="ru-RU"/>
              <a:pPr>
                <a:defRPr/>
              </a:pPr>
              <a:t>19</a:t>
            </a:fld>
            <a:endParaRPr lang="ru-RU"/>
          </a:p>
        </p:txBody>
      </p:sp>
      <p:pic>
        <p:nvPicPr>
          <p:cNvPr id="19459" name="Picture 4" descr="5"/>
          <p:cNvPicPr>
            <a:picLocks noChangeAspect="1" noChangeArrowheads="1"/>
          </p:cNvPicPr>
          <p:nvPr/>
        </p:nvPicPr>
        <p:blipFill>
          <a:blip r:embed="rId2" cstate="print"/>
          <a:srcRect l="34180"/>
          <a:stretch>
            <a:fillRect/>
          </a:stretch>
        </p:blipFill>
        <p:spPr bwMode="auto">
          <a:xfrm>
            <a:off x="457200" y="381000"/>
            <a:ext cx="1871663" cy="145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5" descr="5"/>
          <p:cNvPicPr>
            <a:picLocks noChangeAspect="1" noChangeArrowheads="1"/>
          </p:cNvPicPr>
          <p:nvPr/>
        </p:nvPicPr>
        <p:blipFill>
          <a:blip r:embed="rId2" cstate="print"/>
          <a:srcRect r="63297"/>
          <a:stretch>
            <a:fillRect/>
          </a:stretch>
        </p:blipFill>
        <p:spPr bwMode="auto">
          <a:xfrm>
            <a:off x="4114800" y="381000"/>
            <a:ext cx="1143000" cy="145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1" name="Line 6"/>
          <p:cNvSpPr>
            <a:spLocks noChangeShapeType="1"/>
          </p:cNvSpPr>
          <p:nvPr/>
        </p:nvSpPr>
        <p:spPr bwMode="auto">
          <a:xfrm>
            <a:off x="1295400" y="1981200"/>
            <a:ext cx="693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62" name="Line 7"/>
          <p:cNvSpPr>
            <a:spLocks noChangeShapeType="1"/>
          </p:cNvSpPr>
          <p:nvPr/>
        </p:nvSpPr>
        <p:spPr bwMode="auto">
          <a:xfrm>
            <a:off x="1295400" y="1981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63" name="Line 8"/>
          <p:cNvSpPr>
            <a:spLocks noChangeShapeType="1"/>
          </p:cNvSpPr>
          <p:nvPr/>
        </p:nvSpPr>
        <p:spPr bwMode="auto">
          <a:xfrm>
            <a:off x="4114800" y="1981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64" name="Line 9"/>
          <p:cNvSpPr>
            <a:spLocks noChangeShapeType="1"/>
          </p:cNvSpPr>
          <p:nvPr/>
        </p:nvSpPr>
        <p:spPr bwMode="auto">
          <a:xfrm>
            <a:off x="1295400" y="2362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465" name="Line 10"/>
          <p:cNvSpPr>
            <a:spLocks noChangeShapeType="1"/>
          </p:cNvSpPr>
          <p:nvPr/>
        </p:nvSpPr>
        <p:spPr bwMode="auto">
          <a:xfrm>
            <a:off x="4114800" y="23622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466" name="Text Box 11"/>
          <p:cNvSpPr txBox="1">
            <a:spLocks noChangeArrowheads="1"/>
          </p:cNvSpPr>
          <p:nvPr/>
        </p:nvSpPr>
        <p:spPr bwMode="auto">
          <a:xfrm>
            <a:off x="4114800" y="24384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6 км/ч.</a:t>
            </a:r>
          </a:p>
        </p:txBody>
      </p:sp>
      <p:sp>
        <p:nvSpPr>
          <p:cNvPr id="19467" name="Text Box 12"/>
          <p:cNvSpPr txBox="1">
            <a:spLocks noChangeArrowheads="1"/>
          </p:cNvSpPr>
          <p:nvPr/>
        </p:nvSpPr>
        <p:spPr bwMode="auto">
          <a:xfrm>
            <a:off x="1295400" y="23622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18 км/ч.</a:t>
            </a:r>
          </a:p>
        </p:txBody>
      </p:sp>
      <p:sp>
        <p:nvSpPr>
          <p:cNvPr id="19468" name="Text Box 13"/>
          <p:cNvSpPr txBox="1">
            <a:spLocks noChangeArrowheads="1"/>
          </p:cNvSpPr>
          <p:nvPr/>
        </p:nvSpPr>
        <p:spPr bwMode="auto">
          <a:xfrm>
            <a:off x="2590800" y="12954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24 км</a:t>
            </a:r>
          </a:p>
        </p:txBody>
      </p:sp>
      <p:sp>
        <p:nvSpPr>
          <p:cNvPr id="19469" name="Text Box 14"/>
          <p:cNvSpPr txBox="1">
            <a:spLocks noChangeArrowheads="1"/>
          </p:cNvSpPr>
          <p:nvPr/>
        </p:nvSpPr>
        <p:spPr bwMode="auto">
          <a:xfrm>
            <a:off x="914400" y="19812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А</a:t>
            </a:r>
          </a:p>
        </p:txBody>
      </p:sp>
      <p:sp>
        <p:nvSpPr>
          <p:cNvPr id="19470" name="Text Box 15"/>
          <p:cNvSpPr txBox="1">
            <a:spLocks noChangeArrowheads="1"/>
          </p:cNvSpPr>
          <p:nvPr/>
        </p:nvSpPr>
        <p:spPr bwMode="auto">
          <a:xfrm>
            <a:off x="3657600" y="20574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В</a:t>
            </a:r>
          </a:p>
        </p:txBody>
      </p:sp>
      <p:sp>
        <p:nvSpPr>
          <p:cNvPr id="19471" name="Line 16"/>
          <p:cNvSpPr>
            <a:spLocks noChangeShapeType="1"/>
          </p:cNvSpPr>
          <p:nvPr/>
        </p:nvSpPr>
        <p:spPr bwMode="auto">
          <a:xfrm>
            <a:off x="6172200" y="1981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72" name="Line 17"/>
          <p:cNvSpPr>
            <a:spLocks noChangeShapeType="1"/>
          </p:cNvSpPr>
          <p:nvPr/>
        </p:nvSpPr>
        <p:spPr bwMode="auto">
          <a:xfrm flipV="1">
            <a:off x="6477000" y="11430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73" name="Oval 18"/>
          <p:cNvSpPr>
            <a:spLocks noChangeArrowheads="1"/>
          </p:cNvSpPr>
          <p:nvPr/>
        </p:nvSpPr>
        <p:spPr bwMode="auto">
          <a:xfrm>
            <a:off x="6172200" y="838200"/>
            <a:ext cx="6096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74" name="Text Box 19"/>
          <p:cNvSpPr txBox="1">
            <a:spLocks noChangeArrowheads="1"/>
          </p:cNvSpPr>
          <p:nvPr/>
        </p:nvSpPr>
        <p:spPr bwMode="auto">
          <a:xfrm>
            <a:off x="609600" y="3276600"/>
            <a:ext cx="8153400" cy="298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/>
              <a:t> Из двух пунктов, расстояние между которыми 24 км, одновременно вышел спортсмен и выехал велосипедист.Скорость спортсмена 6 км/ч., а скорость велосипедиста 18 км/ч..</a:t>
            </a:r>
          </a:p>
          <a:p>
            <a:pPr>
              <a:spcBef>
                <a:spcPct val="50000"/>
              </a:spcBef>
            </a:pPr>
            <a:r>
              <a:rPr lang="ru-RU" sz="2000"/>
              <a:t>1).Через сколько часов велосипедист догонит спортсмена?</a:t>
            </a:r>
          </a:p>
          <a:p>
            <a:pPr>
              <a:spcBef>
                <a:spcPct val="50000"/>
              </a:spcBef>
            </a:pPr>
            <a:r>
              <a:rPr lang="ru-RU" sz="2000"/>
              <a:t>2).На каком расстоянии от пункта В велосипедист догонит спортсмена?</a:t>
            </a:r>
          </a:p>
          <a:p>
            <a:pPr>
              <a:spcBef>
                <a:spcPct val="50000"/>
              </a:spcBef>
            </a:pPr>
            <a:r>
              <a:rPr lang="ru-RU" sz="2000"/>
              <a:t>3). На сколько километров путь велосипедиста больше пути спортсмена?</a:t>
            </a:r>
          </a:p>
        </p:txBody>
      </p:sp>
      <p:sp>
        <p:nvSpPr>
          <p:cNvPr id="19475" name="Text Box 20"/>
          <p:cNvSpPr txBox="1">
            <a:spLocks noChangeArrowheads="1"/>
          </p:cNvSpPr>
          <p:nvPr/>
        </p:nvSpPr>
        <p:spPr bwMode="auto">
          <a:xfrm>
            <a:off x="5638800" y="2286000"/>
            <a:ext cx="3200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FFFF66"/>
                </a:solidFill>
              </a:rPr>
              <a:t>Почему велосипедист догонит спортсмена?</a:t>
            </a:r>
          </a:p>
        </p:txBody>
      </p:sp>
      <p:sp>
        <p:nvSpPr>
          <p:cNvPr id="19476" name="Text Box 21"/>
          <p:cNvSpPr txBox="1">
            <a:spLocks noChangeArrowheads="1"/>
          </p:cNvSpPr>
          <p:nvPr/>
        </p:nvSpPr>
        <p:spPr bwMode="auto">
          <a:xfrm>
            <a:off x="7162800" y="373063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 u="sng">
                <a:solidFill>
                  <a:srgbClr val="FFFF66"/>
                </a:solidFill>
              </a:rPr>
              <a:t>Задача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sz="4600" b="1" u="sng" dirty="0" smtClean="0">
              <a:latin typeface="Arial" charset="0"/>
            </a:endParaRP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>
            <a:normAutofit fontScale="25000" lnSpcReduction="20000"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ru-RU" dirty="0" smtClean="0">
                <a:latin typeface="Arial" charset="0"/>
              </a:rPr>
              <a:t>  </a:t>
            </a:r>
            <a:r>
              <a:rPr lang="ru-RU" sz="13500" b="1" dirty="0" smtClean="0">
                <a:latin typeface="Arial" charset="0"/>
              </a:rPr>
              <a:t>1. Автомобиль проехал 120 км за 3 часа. С какой скоростью ехал автомобиль?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3500" b="1" dirty="0" smtClean="0">
                <a:latin typeface="Arial" charset="0"/>
              </a:rPr>
              <a:t>       </a:t>
            </a:r>
            <a:r>
              <a:rPr lang="ru-RU" sz="13500" b="1" dirty="0" smtClean="0">
                <a:solidFill>
                  <a:srgbClr val="FF0000"/>
                </a:solidFill>
                <a:latin typeface="Arial" charset="0"/>
              </a:rPr>
              <a:t>120:3=40 (</a:t>
            </a:r>
            <a:r>
              <a:rPr lang="ru-RU" sz="13500" b="1" dirty="0" err="1" smtClean="0">
                <a:solidFill>
                  <a:srgbClr val="FF0000"/>
                </a:solidFill>
                <a:latin typeface="Arial" charset="0"/>
              </a:rPr>
              <a:t>км\ч</a:t>
            </a:r>
            <a:r>
              <a:rPr lang="ru-RU" sz="13500" b="1" dirty="0" smtClean="0">
                <a:solidFill>
                  <a:srgbClr val="FF0000"/>
                </a:solidFill>
                <a:latin typeface="Arial" charset="0"/>
              </a:rPr>
              <a:t>)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3500" b="1" dirty="0" smtClean="0">
                <a:latin typeface="Arial" charset="0"/>
              </a:rPr>
              <a:t>  2. Автомобиль едет со скоростью 60 км/ч. Какое расстояние проедет он за 4ч?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3500" b="1" dirty="0" smtClean="0">
                <a:latin typeface="Arial" charset="0"/>
              </a:rPr>
              <a:t>       </a:t>
            </a:r>
            <a:r>
              <a:rPr lang="ru-RU" sz="13500" b="1" dirty="0" smtClean="0">
                <a:solidFill>
                  <a:srgbClr val="FF0000"/>
                </a:solidFill>
                <a:latin typeface="Arial" charset="0"/>
              </a:rPr>
              <a:t>60*4=240 (км)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3500" b="1" dirty="0" smtClean="0">
                <a:latin typeface="Arial" charset="0"/>
              </a:rPr>
              <a:t>  3.Автомобиль едет со скоростью 50 км/ч. За какое время он проедет 100 км?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3500" b="1" dirty="0" smtClean="0">
                <a:solidFill>
                  <a:srgbClr val="FF0000"/>
                </a:solidFill>
                <a:latin typeface="Arial" charset="0"/>
              </a:rPr>
              <a:t>       100:50=2 (ч)</a:t>
            </a:r>
          </a:p>
          <a:p>
            <a:pPr eaLnBrk="1" hangingPunct="1"/>
            <a:endParaRPr lang="ru-RU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7FC3D-DFC5-4017-B719-365C9E7B9C9D}" type="slidenum">
              <a:rPr lang="ru-RU"/>
              <a:pPr>
                <a:defRPr/>
              </a:pPr>
              <a:t>20</a:t>
            </a:fld>
            <a:endParaRPr lang="ru-RU"/>
          </a:p>
        </p:txBody>
      </p:sp>
      <p:sp>
        <p:nvSpPr>
          <p:cNvPr id="20483" name="Line 2"/>
          <p:cNvSpPr>
            <a:spLocks noChangeShapeType="1"/>
          </p:cNvSpPr>
          <p:nvPr/>
        </p:nvSpPr>
        <p:spPr bwMode="auto">
          <a:xfrm>
            <a:off x="1143000" y="1295400"/>
            <a:ext cx="5562600" cy="0"/>
          </a:xfrm>
          <a:prstGeom prst="line">
            <a:avLst/>
          </a:prstGeom>
          <a:noFill/>
          <a:ln w="38100">
            <a:solidFill>
              <a:srgbClr val="FFFF6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84" name="Line 5"/>
          <p:cNvSpPr>
            <a:spLocks noChangeShapeType="1"/>
          </p:cNvSpPr>
          <p:nvPr/>
        </p:nvSpPr>
        <p:spPr bwMode="auto">
          <a:xfrm>
            <a:off x="1143000" y="106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85" name="Line 6"/>
          <p:cNvSpPr>
            <a:spLocks noChangeShapeType="1"/>
          </p:cNvSpPr>
          <p:nvPr/>
        </p:nvSpPr>
        <p:spPr bwMode="auto">
          <a:xfrm>
            <a:off x="3505200" y="106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86" name="Line 7"/>
          <p:cNvSpPr>
            <a:spLocks noChangeShapeType="1"/>
          </p:cNvSpPr>
          <p:nvPr/>
        </p:nvSpPr>
        <p:spPr bwMode="auto">
          <a:xfrm>
            <a:off x="1143000" y="1524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487" name="Line 8"/>
          <p:cNvSpPr>
            <a:spLocks noChangeShapeType="1"/>
          </p:cNvSpPr>
          <p:nvPr/>
        </p:nvSpPr>
        <p:spPr bwMode="auto">
          <a:xfrm>
            <a:off x="3505200" y="1524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488" name="Text Box 9"/>
          <p:cNvSpPr txBox="1">
            <a:spLocks noChangeArrowheads="1"/>
          </p:cNvSpPr>
          <p:nvPr/>
        </p:nvSpPr>
        <p:spPr bwMode="auto">
          <a:xfrm>
            <a:off x="1143000" y="1668463"/>
            <a:ext cx="1066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18км/ч.</a:t>
            </a:r>
          </a:p>
        </p:txBody>
      </p:sp>
      <p:sp>
        <p:nvSpPr>
          <p:cNvPr id="20489" name="Text Box 10"/>
          <p:cNvSpPr txBox="1">
            <a:spLocks noChangeArrowheads="1"/>
          </p:cNvSpPr>
          <p:nvPr/>
        </p:nvSpPr>
        <p:spPr bwMode="auto">
          <a:xfrm>
            <a:off x="3505200" y="16002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6 км/ч.</a:t>
            </a:r>
          </a:p>
        </p:txBody>
      </p:sp>
      <p:sp>
        <p:nvSpPr>
          <p:cNvPr id="20490" name="Text Box 11"/>
          <p:cNvSpPr txBox="1">
            <a:spLocks noChangeArrowheads="1"/>
          </p:cNvSpPr>
          <p:nvPr/>
        </p:nvSpPr>
        <p:spPr bwMode="auto">
          <a:xfrm>
            <a:off x="1905000" y="906463"/>
            <a:ext cx="914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24 км</a:t>
            </a:r>
          </a:p>
        </p:txBody>
      </p:sp>
      <p:sp>
        <p:nvSpPr>
          <p:cNvPr id="20491" name="Text Box 12"/>
          <p:cNvSpPr txBox="1">
            <a:spLocks noChangeArrowheads="1"/>
          </p:cNvSpPr>
          <p:nvPr/>
        </p:nvSpPr>
        <p:spPr bwMode="auto">
          <a:xfrm>
            <a:off x="914400" y="228600"/>
            <a:ext cx="533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 u="sng">
                <a:solidFill>
                  <a:srgbClr val="66FFFF"/>
                </a:solidFill>
              </a:rPr>
              <a:t>Рассуждаем и решаем задачу.</a:t>
            </a:r>
          </a:p>
        </p:txBody>
      </p:sp>
      <p:sp>
        <p:nvSpPr>
          <p:cNvPr id="20492" name="Text Box 13"/>
          <p:cNvSpPr txBox="1">
            <a:spLocks noChangeArrowheads="1"/>
          </p:cNvSpPr>
          <p:nvPr/>
        </p:nvSpPr>
        <p:spPr bwMode="auto">
          <a:xfrm>
            <a:off x="1066800" y="2362200"/>
            <a:ext cx="7239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20493" name="Text Box 14"/>
          <p:cNvSpPr txBox="1">
            <a:spLocks noChangeArrowheads="1"/>
          </p:cNvSpPr>
          <p:nvPr/>
        </p:nvSpPr>
        <p:spPr bwMode="auto">
          <a:xfrm>
            <a:off x="990600" y="2090738"/>
            <a:ext cx="7467600" cy="476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ru-RU"/>
              <a:t>Давайте подумаем</a:t>
            </a:r>
            <a:r>
              <a:rPr lang="en-US"/>
              <a:t>,</a:t>
            </a:r>
            <a:r>
              <a:rPr lang="ru-RU"/>
              <a:t> почему велосипедист догонит спортсмена?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ru-RU"/>
              <a:t>На сколько километров велосипедист приближается к спортсмену каждый час?</a:t>
            </a:r>
          </a:p>
          <a:p>
            <a:pPr algn="ctr">
              <a:spcBef>
                <a:spcPct val="50000"/>
              </a:spcBef>
              <a:buFont typeface="Wingdings" pitchFamily="2" charset="2"/>
              <a:buNone/>
            </a:pPr>
            <a:r>
              <a:rPr lang="ru-RU" b="1" i="1" u="sng">
                <a:solidFill>
                  <a:srgbClr val="FFFF66"/>
                </a:solidFill>
              </a:rPr>
              <a:t>Это расстояние – скорость сближения.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ru-RU"/>
              <a:t>На сколько километров велосипедисту надо приблизится к спортсмену?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ru-RU"/>
              <a:t>Как же узнать</a:t>
            </a:r>
            <a:r>
              <a:rPr lang="en-US"/>
              <a:t>,</a:t>
            </a:r>
            <a:r>
              <a:rPr lang="ru-RU"/>
              <a:t> через сколько часов велосипедист догонит спортсмена?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ru-RU"/>
              <a:t>Сколько километров за это время пройдет спортсмен?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ru-RU"/>
              <a:t>А какое расстояние проедет велосипедист?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ru-RU"/>
              <a:t>На каком расстоянии от пункта В велосипедист догонит спортсмена?</a:t>
            </a:r>
          </a:p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20494" name="Line 15"/>
          <p:cNvSpPr>
            <a:spLocks noChangeShapeType="1"/>
          </p:cNvSpPr>
          <p:nvPr/>
        </p:nvSpPr>
        <p:spPr bwMode="auto">
          <a:xfrm>
            <a:off x="6324600" y="3505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95" name="Line 16"/>
          <p:cNvSpPr>
            <a:spLocks noChangeShapeType="1"/>
          </p:cNvSpPr>
          <p:nvPr/>
        </p:nvSpPr>
        <p:spPr bwMode="auto">
          <a:xfrm flipV="1">
            <a:off x="5791200" y="990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96" name="Oval 17"/>
          <p:cNvSpPr>
            <a:spLocks noChangeArrowheads="1"/>
          </p:cNvSpPr>
          <p:nvPr/>
        </p:nvSpPr>
        <p:spPr bwMode="auto">
          <a:xfrm>
            <a:off x="5638800" y="762000"/>
            <a:ext cx="304800" cy="3048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497" name="Text Box 18"/>
          <p:cNvSpPr txBox="1">
            <a:spLocks noChangeArrowheads="1"/>
          </p:cNvSpPr>
          <p:nvPr/>
        </p:nvSpPr>
        <p:spPr bwMode="auto">
          <a:xfrm>
            <a:off x="838200" y="9144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</a:t>
            </a:r>
            <a:endParaRPr lang="ru-RU"/>
          </a:p>
        </p:txBody>
      </p:sp>
      <p:sp>
        <p:nvSpPr>
          <p:cNvPr id="20498" name="Text Box 19"/>
          <p:cNvSpPr txBox="1">
            <a:spLocks noChangeArrowheads="1"/>
          </p:cNvSpPr>
          <p:nvPr/>
        </p:nvSpPr>
        <p:spPr bwMode="auto">
          <a:xfrm>
            <a:off x="3429000" y="914400"/>
            <a:ext cx="22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AD2EF4-A542-4462-BA5E-68BC18B64592}" type="slidenum">
              <a:rPr lang="ru-RU"/>
              <a:pPr>
                <a:defRPr/>
              </a:pPr>
              <a:t>21</a:t>
            </a:fld>
            <a:endParaRPr lang="ru-RU"/>
          </a:p>
        </p:txBody>
      </p:sp>
      <p:pic>
        <p:nvPicPr>
          <p:cNvPr id="28675" name="Picture 2" descr="2"/>
          <p:cNvPicPr>
            <a:picLocks noChangeAspect="1" noChangeArrowheads="1"/>
          </p:cNvPicPr>
          <p:nvPr/>
        </p:nvPicPr>
        <p:blipFill>
          <a:blip r:embed="rId2" cstate="print"/>
          <a:srcRect l="79745" b="43320"/>
          <a:stretch>
            <a:fillRect/>
          </a:stretch>
        </p:blipFill>
        <p:spPr bwMode="auto">
          <a:xfrm>
            <a:off x="7391400" y="914400"/>
            <a:ext cx="101282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6" name="WordArt 3"/>
          <p:cNvSpPr>
            <a:spLocks noChangeArrowheads="1" noChangeShapeType="1" noTextEdit="1"/>
          </p:cNvSpPr>
          <p:nvPr/>
        </p:nvSpPr>
        <p:spPr bwMode="auto">
          <a:xfrm rot="-173676">
            <a:off x="1752600" y="739775"/>
            <a:ext cx="4991100" cy="708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b="1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"/>
                <a:cs typeface="Arial"/>
              </a:rPr>
              <a:t>Делаем выводы</a:t>
            </a:r>
          </a:p>
        </p:txBody>
      </p:sp>
      <p:sp>
        <p:nvSpPr>
          <p:cNvPr id="28677" name="Text Box 4"/>
          <p:cNvSpPr txBox="1">
            <a:spLocks noChangeArrowheads="1"/>
          </p:cNvSpPr>
          <p:nvPr/>
        </p:nvSpPr>
        <p:spPr bwMode="auto">
          <a:xfrm>
            <a:off x="1219200" y="2514600"/>
            <a:ext cx="6477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28678" name="Text Box 5"/>
          <p:cNvSpPr txBox="1">
            <a:spLocks noChangeArrowheads="1"/>
          </p:cNvSpPr>
          <p:nvPr/>
        </p:nvSpPr>
        <p:spPr bwMode="auto">
          <a:xfrm>
            <a:off x="762000" y="2286000"/>
            <a:ext cx="7772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28679" name="Text Box 6"/>
          <p:cNvSpPr txBox="1">
            <a:spLocks noChangeArrowheads="1"/>
          </p:cNvSpPr>
          <p:nvPr/>
        </p:nvSpPr>
        <p:spPr bwMode="auto">
          <a:xfrm>
            <a:off x="1066800" y="2286000"/>
            <a:ext cx="74676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/>
              <a:t>1).В задачах на движение в одном направлении при одновременном начале движения объектов полезно использовать понятия </a:t>
            </a:r>
            <a:r>
              <a:rPr lang="ru-RU" sz="2400" b="1" dirty="0">
                <a:solidFill>
                  <a:srgbClr val="C00000"/>
                </a:solidFill>
              </a:rPr>
              <a:t>«</a:t>
            </a:r>
            <a:r>
              <a:rPr lang="ru-RU" sz="2400" b="1" u="sng" dirty="0">
                <a:solidFill>
                  <a:srgbClr val="C00000"/>
                </a:solidFill>
              </a:rPr>
              <a:t>скорость сближения</a:t>
            </a:r>
            <a:r>
              <a:rPr lang="ru-RU" sz="2400" b="1" dirty="0">
                <a:solidFill>
                  <a:srgbClr val="C00000"/>
                </a:solidFill>
              </a:rPr>
              <a:t>» и «</a:t>
            </a:r>
            <a:r>
              <a:rPr lang="ru-RU" sz="2400" b="1" u="sng" dirty="0">
                <a:solidFill>
                  <a:srgbClr val="C00000"/>
                </a:solidFill>
              </a:rPr>
              <a:t>скорость удаления</a:t>
            </a:r>
            <a:r>
              <a:rPr lang="ru-RU" sz="2400" b="1" dirty="0">
                <a:solidFill>
                  <a:srgbClr val="C00000"/>
                </a:solidFill>
              </a:rPr>
              <a:t>».</a:t>
            </a:r>
          </a:p>
          <a:p>
            <a:pPr>
              <a:spcBef>
                <a:spcPct val="50000"/>
              </a:spcBef>
            </a:pPr>
            <a:endParaRPr lang="ru-RU" sz="2400" b="1" dirty="0"/>
          </a:p>
          <a:p>
            <a:pPr>
              <a:spcBef>
                <a:spcPct val="50000"/>
              </a:spcBef>
            </a:pPr>
            <a:r>
              <a:rPr lang="ru-RU" sz="2400" b="1" dirty="0"/>
              <a:t>2).Скорость сближения и скорость удаления находятся </a:t>
            </a:r>
            <a:r>
              <a:rPr lang="ru-RU" sz="2400" b="1" u="sng" dirty="0">
                <a:solidFill>
                  <a:srgbClr val="C00000"/>
                </a:solidFill>
              </a:rPr>
              <a:t>вычитанием меньшей скорости из</a:t>
            </a:r>
            <a:r>
              <a:rPr lang="ru-RU" sz="2400" b="1" dirty="0">
                <a:solidFill>
                  <a:srgbClr val="C00000"/>
                </a:solidFill>
              </a:rPr>
              <a:t> </a:t>
            </a:r>
            <a:r>
              <a:rPr lang="ru-RU" sz="2400" b="1" u="sng" dirty="0">
                <a:solidFill>
                  <a:srgbClr val="C00000"/>
                </a:solidFill>
              </a:rPr>
              <a:t>большей</a:t>
            </a:r>
            <a:r>
              <a:rPr lang="ru-RU" sz="2400" b="1" dirty="0">
                <a:solidFill>
                  <a:srgbClr val="C0000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015" name="Freeform 167"/>
          <p:cNvSpPr>
            <a:spLocks/>
          </p:cNvSpPr>
          <p:nvPr/>
        </p:nvSpPr>
        <p:spPr bwMode="auto">
          <a:xfrm flipH="1">
            <a:off x="4775200" y="1473200"/>
            <a:ext cx="1066800" cy="1066800"/>
          </a:xfrm>
          <a:custGeom>
            <a:avLst/>
            <a:gdLst/>
            <a:ahLst/>
            <a:cxnLst>
              <a:cxn ang="0">
                <a:pos x="1004" y="768"/>
              </a:cxn>
              <a:cxn ang="0">
                <a:pos x="1004" y="0"/>
              </a:cxn>
              <a:cxn ang="0">
                <a:pos x="0" y="0"/>
              </a:cxn>
            </a:cxnLst>
            <a:rect l="0" t="0" r="r" b="b"/>
            <a:pathLst>
              <a:path w="1004" h="768">
                <a:moveTo>
                  <a:pt x="1004" y="768"/>
                </a:moveTo>
                <a:lnTo>
                  <a:pt x="1004" y="0"/>
                </a:lnTo>
                <a:lnTo>
                  <a:pt x="0" y="0"/>
                </a:lnTo>
              </a:path>
            </a:pathLst>
          </a:custGeom>
          <a:noFill/>
          <a:ln w="12700" cmpd="sng">
            <a:solidFill>
              <a:schemeClr val="tx1"/>
            </a:solidFill>
            <a:round/>
            <a:headEnd type="none" w="lg" len="lg"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9016" name="Freeform 168"/>
          <p:cNvSpPr>
            <a:spLocks/>
          </p:cNvSpPr>
          <p:nvPr/>
        </p:nvSpPr>
        <p:spPr bwMode="auto">
          <a:xfrm flipH="1">
            <a:off x="736600" y="1384300"/>
            <a:ext cx="1593850" cy="1143000"/>
          </a:xfrm>
          <a:custGeom>
            <a:avLst/>
            <a:gdLst/>
            <a:ahLst/>
            <a:cxnLst>
              <a:cxn ang="0">
                <a:pos x="1004" y="768"/>
              </a:cxn>
              <a:cxn ang="0">
                <a:pos x="1004" y="0"/>
              </a:cxn>
              <a:cxn ang="0">
                <a:pos x="0" y="0"/>
              </a:cxn>
            </a:cxnLst>
            <a:rect l="0" t="0" r="r" b="b"/>
            <a:pathLst>
              <a:path w="1004" h="768">
                <a:moveTo>
                  <a:pt x="1004" y="768"/>
                </a:moveTo>
                <a:lnTo>
                  <a:pt x="1004" y="0"/>
                </a:lnTo>
                <a:lnTo>
                  <a:pt x="0" y="0"/>
                </a:lnTo>
              </a:path>
            </a:pathLst>
          </a:custGeom>
          <a:noFill/>
          <a:ln w="12700" cmpd="sng">
            <a:solidFill>
              <a:schemeClr val="tx1"/>
            </a:solidFill>
            <a:round/>
            <a:headEnd type="none" w="lg" len="lg"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6200" y="152400"/>
            <a:ext cx="8991600" cy="6553200"/>
            <a:chOff x="168" y="176"/>
            <a:chExt cx="5408" cy="3928"/>
          </a:xfrm>
        </p:grpSpPr>
        <p:sp>
          <p:nvSpPr>
            <p:cNvPr id="78851" name="Freeform 3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64" y="0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8852" name="Freeform 4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48" y="0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8853" name="Freeform 5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76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8854" name="Freeform 6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3376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8855" name="Freeform 7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8856" name="Freeform 8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8857" name="Freeform 9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8858" name="Freeform 10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8859" name="Freeform 11"/>
          <p:cNvSpPr>
            <a:spLocks/>
          </p:cNvSpPr>
          <p:nvPr/>
        </p:nvSpPr>
        <p:spPr bwMode="auto">
          <a:xfrm>
            <a:off x="609600" y="2540000"/>
            <a:ext cx="7848600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944" y="0"/>
              </a:cxn>
            </a:cxnLst>
            <a:rect l="0" t="0" r="r" b="b"/>
            <a:pathLst>
              <a:path w="4944" h="1">
                <a:moveTo>
                  <a:pt x="0" y="0"/>
                </a:moveTo>
                <a:lnTo>
                  <a:pt x="4944" y="0"/>
                </a:lnTo>
              </a:path>
            </a:pathLst>
          </a:custGeom>
          <a:noFill/>
          <a:ln w="12700" cmpd="sng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8868" name="Text Box 20"/>
          <p:cNvSpPr txBox="1">
            <a:spLocks noChangeArrowheads="1"/>
          </p:cNvSpPr>
          <p:nvPr/>
        </p:nvSpPr>
        <p:spPr bwMode="auto">
          <a:xfrm>
            <a:off x="4724400" y="863600"/>
            <a:ext cx="4984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i="1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v</a:t>
            </a:r>
            <a:r>
              <a:rPr lang="en-US" sz="3200" b="1" baseline="-25000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</a:t>
            </a:r>
            <a:endParaRPr lang="ru-RU" sz="3200" b="1">
              <a:solidFill>
                <a:srgbClr val="0099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8869" name="Text Box 21"/>
          <p:cNvSpPr txBox="1">
            <a:spLocks noChangeArrowheads="1"/>
          </p:cNvSpPr>
          <p:nvPr/>
        </p:nvSpPr>
        <p:spPr bwMode="auto">
          <a:xfrm>
            <a:off x="825500" y="762000"/>
            <a:ext cx="4984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i="1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v</a:t>
            </a:r>
            <a:r>
              <a:rPr lang="en-US" sz="3200" b="1" baseline="-25000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</a:t>
            </a:r>
            <a:endParaRPr lang="ru-RU" sz="3200" b="1">
              <a:solidFill>
                <a:srgbClr val="0099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 rot="-21227888">
            <a:off x="304800" y="1447800"/>
            <a:ext cx="1371600" cy="1143000"/>
            <a:chOff x="-1152" y="2064"/>
            <a:chExt cx="1109" cy="982"/>
          </a:xfrm>
        </p:grpSpPr>
        <p:grpSp>
          <p:nvGrpSpPr>
            <p:cNvPr id="4" name="Group 23"/>
            <p:cNvGrpSpPr>
              <a:grpSpLocks/>
            </p:cNvGrpSpPr>
            <p:nvPr/>
          </p:nvGrpSpPr>
          <p:grpSpPr bwMode="auto">
            <a:xfrm rot="-240361">
              <a:off x="-336" y="2688"/>
              <a:ext cx="293" cy="286"/>
              <a:chOff x="576" y="1392"/>
              <a:chExt cx="1008" cy="960"/>
            </a:xfrm>
          </p:grpSpPr>
          <p:sp>
            <p:nvSpPr>
              <p:cNvPr id="78872" name="Oval 24"/>
              <p:cNvSpPr>
                <a:spLocks noChangeArrowheads="1"/>
              </p:cNvSpPr>
              <p:nvPr/>
            </p:nvSpPr>
            <p:spPr bwMode="auto">
              <a:xfrm>
                <a:off x="576" y="1392"/>
                <a:ext cx="1008" cy="960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tx1"/>
                  </a:gs>
                </a:gsLst>
                <a:path path="shape">
                  <a:fillToRect l="50000" t="50000" r="50000" b="50000"/>
                </a:path>
              </a:gradFill>
              <a:ln w="317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8873" name="Oval 25"/>
              <p:cNvSpPr>
                <a:spLocks noChangeArrowheads="1"/>
              </p:cNvSpPr>
              <p:nvPr/>
            </p:nvSpPr>
            <p:spPr bwMode="auto">
              <a:xfrm>
                <a:off x="768" y="1584"/>
                <a:ext cx="624" cy="576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8874" name="AutoShape 26"/>
              <p:cNvSpPr>
                <a:spLocks noChangeArrowheads="1"/>
              </p:cNvSpPr>
              <p:nvPr/>
            </p:nvSpPr>
            <p:spPr bwMode="auto">
              <a:xfrm>
                <a:off x="816" y="1632"/>
                <a:ext cx="528" cy="480"/>
              </a:xfrm>
              <a:prstGeom prst="star8">
                <a:avLst>
                  <a:gd name="adj" fmla="val 13542"/>
                </a:avLst>
              </a:prstGeom>
              <a:gradFill rotWithShape="1">
                <a:gsLst>
                  <a:gs pos="0">
                    <a:schemeClr val="tx1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3175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5" name="Group 27"/>
            <p:cNvGrpSpPr>
              <a:grpSpLocks/>
            </p:cNvGrpSpPr>
            <p:nvPr/>
          </p:nvGrpSpPr>
          <p:grpSpPr bwMode="auto">
            <a:xfrm rot="-240361">
              <a:off x="-1090" y="2760"/>
              <a:ext cx="293" cy="286"/>
              <a:chOff x="576" y="1392"/>
              <a:chExt cx="1008" cy="960"/>
            </a:xfrm>
          </p:grpSpPr>
          <p:sp>
            <p:nvSpPr>
              <p:cNvPr id="78876" name="Oval 28"/>
              <p:cNvSpPr>
                <a:spLocks noChangeArrowheads="1"/>
              </p:cNvSpPr>
              <p:nvPr/>
            </p:nvSpPr>
            <p:spPr bwMode="auto">
              <a:xfrm>
                <a:off x="576" y="1392"/>
                <a:ext cx="1008" cy="960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tx1"/>
                  </a:gs>
                </a:gsLst>
                <a:path path="shape">
                  <a:fillToRect l="50000" t="50000" r="50000" b="50000"/>
                </a:path>
              </a:gradFill>
              <a:ln w="317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8877" name="Oval 29"/>
              <p:cNvSpPr>
                <a:spLocks noChangeArrowheads="1"/>
              </p:cNvSpPr>
              <p:nvPr/>
            </p:nvSpPr>
            <p:spPr bwMode="auto">
              <a:xfrm>
                <a:off x="768" y="1584"/>
                <a:ext cx="624" cy="576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8878" name="AutoShape 30"/>
              <p:cNvSpPr>
                <a:spLocks noChangeArrowheads="1"/>
              </p:cNvSpPr>
              <p:nvPr/>
            </p:nvSpPr>
            <p:spPr bwMode="auto">
              <a:xfrm>
                <a:off x="816" y="1632"/>
                <a:ext cx="528" cy="480"/>
              </a:xfrm>
              <a:prstGeom prst="star8">
                <a:avLst>
                  <a:gd name="adj" fmla="val 13542"/>
                </a:avLst>
              </a:prstGeom>
              <a:gradFill rotWithShape="1">
                <a:gsLst>
                  <a:gs pos="0">
                    <a:schemeClr val="tx1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3175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6" name="Group 31"/>
            <p:cNvGrpSpPr>
              <a:grpSpLocks/>
            </p:cNvGrpSpPr>
            <p:nvPr/>
          </p:nvGrpSpPr>
          <p:grpSpPr bwMode="auto">
            <a:xfrm rot="21359639" flipH="1">
              <a:off x="-1152" y="2064"/>
              <a:ext cx="1020" cy="895"/>
              <a:chOff x="2160" y="1296"/>
              <a:chExt cx="2336" cy="2103"/>
            </a:xfrm>
          </p:grpSpPr>
          <p:sp>
            <p:nvSpPr>
              <p:cNvPr id="78880" name="Freeform 32"/>
              <p:cNvSpPr>
                <a:spLocks/>
              </p:cNvSpPr>
              <p:nvPr/>
            </p:nvSpPr>
            <p:spPr bwMode="auto">
              <a:xfrm>
                <a:off x="2605" y="2588"/>
                <a:ext cx="549" cy="463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48" y="160"/>
                  </a:cxn>
                  <a:cxn ang="0">
                    <a:pos x="96" y="160"/>
                  </a:cxn>
                  <a:cxn ang="0">
                    <a:pos x="144" y="160"/>
                  </a:cxn>
                  <a:cxn ang="0">
                    <a:pos x="192" y="122"/>
                  </a:cxn>
                  <a:cxn ang="0">
                    <a:pos x="176" y="54"/>
                  </a:cxn>
                  <a:cxn ang="0">
                    <a:pos x="132" y="26"/>
                  </a:cxn>
                  <a:cxn ang="0">
                    <a:pos x="108" y="6"/>
                  </a:cxn>
                  <a:cxn ang="0">
                    <a:pos x="80" y="2"/>
                  </a:cxn>
                  <a:cxn ang="0">
                    <a:pos x="80" y="18"/>
                  </a:cxn>
                  <a:cxn ang="0">
                    <a:pos x="68" y="30"/>
                  </a:cxn>
                  <a:cxn ang="0">
                    <a:pos x="48" y="30"/>
                  </a:cxn>
                  <a:cxn ang="0">
                    <a:pos x="36" y="50"/>
                  </a:cxn>
                  <a:cxn ang="0">
                    <a:pos x="44" y="82"/>
                  </a:cxn>
                  <a:cxn ang="0">
                    <a:pos x="8" y="86"/>
                  </a:cxn>
                  <a:cxn ang="0">
                    <a:pos x="0" y="112"/>
                  </a:cxn>
                </a:cxnLst>
                <a:rect l="0" t="0" r="r" b="b"/>
                <a:pathLst>
                  <a:path w="197" h="168">
                    <a:moveTo>
                      <a:pt x="0" y="112"/>
                    </a:moveTo>
                    <a:cubicBezTo>
                      <a:pt x="0" y="120"/>
                      <a:pt x="32" y="152"/>
                      <a:pt x="48" y="160"/>
                    </a:cubicBezTo>
                    <a:cubicBezTo>
                      <a:pt x="64" y="168"/>
                      <a:pt x="80" y="160"/>
                      <a:pt x="96" y="160"/>
                    </a:cubicBezTo>
                    <a:cubicBezTo>
                      <a:pt x="112" y="160"/>
                      <a:pt x="128" y="166"/>
                      <a:pt x="144" y="160"/>
                    </a:cubicBezTo>
                    <a:cubicBezTo>
                      <a:pt x="160" y="154"/>
                      <a:pt x="187" y="140"/>
                      <a:pt x="192" y="122"/>
                    </a:cubicBezTo>
                    <a:cubicBezTo>
                      <a:pt x="197" y="104"/>
                      <a:pt x="186" y="70"/>
                      <a:pt x="176" y="54"/>
                    </a:cubicBezTo>
                    <a:cubicBezTo>
                      <a:pt x="166" y="38"/>
                      <a:pt x="143" y="34"/>
                      <a:pt x="132" y="26"/>
                    </a:cubicBezTo>
                    <a:cubicBezTo>
                      <a:pt x="121" y="18"/>
                      <a:pt x="117" y="10"/>
                      <a:pt x="108" y="6"/>
                    </a:cubicBezTo>
                    <a:cubicBezTo>
                      <a:pt x="99" y="2"/>
                      <a:pt x="85" y="0"/>
                      <a:pt x="80" y="2"/>
                    </a:cubicBezTo>
                    <a:cubicBezTo>
                      <a:pt x="75" y="4"/>
                      <a:pt x="82" y="13"/>
                      <a:pt x="80" y="18"/>
                    </a:cubicBezTo>
                    <a:cubicBezTo>
                      <a:pt x="78" y="23"/>
                      <a:pt x="73" y="28"/>
                      <a:pt x="68" y="30"/>
                    </a:cubicBezTo>
                    <a:cubicBezTo>
                      <a:pt x="63" y="32"/>
                      <a:pt x="53" y="27"/>
                      <a:pt x="48" y="30"/>
                    </a:cubicBezTo>
                    <a:cubicBezTo>
                      <a:pt x="43" y="33"/>
                      <a:pt x="37" y="41"/>
                      <a:pt x="36" y="50"/>
                    </a:cubicBezTo>
                    <a:cubicBezTo>
                      <a:pt x="35" y="59"/>
                      <a:pt x="49" y="76"/>
                      <a:pt x="44" y="82"/>
                    </a:cubicBezTo>
                    <a:cubicBezTo>
                      <a:pt x="39" y="88"/>
                      <a:pt x="15" y="81"/>
                      <a:pt x="8" y="86"/>
                    </a:cubicBezTo>
                    <a:cubicBezTo>
                      <a:pt x="1" y="91"/>
                      <a:pt x="2" y="107"/>
                      <a:pt x="0" y="11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00FF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881" name="Freeform 33"/>
              <p:cNvSpPr>
                <a:spLocks/>
              </p:cNvSpPr>
              <p:nvPr/>
            </p:nvSpPr>
            <p:spPr bwMode="auto">
              <a:xfrm>
                <a:off x="3407" y="2742"/>
                <a:ext cx="1089" cy="290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64" y="42"/>
                  </a:cxn>
                  <a:cxn ang="0">
                    <a:pos x="104" y="34"/>
                  </a:cxn>
                  <a:cxn ang="0">
                    <a:pos x="192" y="8"/>
                  </a:cxn>
                  <a:cxn ang="0">
                    <a:pos x="336" y="8"/>
                  </a:cxn>
                  <a:cxn ang="0">
                    <a:pos x="384" y="56"/>
                  </a:cxn>
                  <a:cxn ang="0">
                    <a:pos x="292" y="66"/>
                  </a:cxn>
                  <a:cxn ang="0">
                    <a:pos x="188" y="66"/>
                  </a:cxn>
                  <a:cxn ang="0">
                    <a:pos x="48" y="104"/>
                  </a:cxn>
                  <a:cxn ang="0">
                    <a:pos x="28" y="62"/>
                  </a:cxn>
                  <a:cxn ang="0">
                    <a:pos x="0" y="22"/>
                  </a:cxn>
                </a:cxnLst>
                <a:rect l="0" t="0" r="r" b="b"/>
                <a:pathLst>
                  <a:path w="391" h="105">
                    <a:moveTo>
                      <a:pt x="0" y="22"/>
                    </a:moveTo>
                    <a:cubicBezTo>
                      <a:pt x="9" y="18"/>
                      <a:pt x="47" y="40"/>
                      <a:pt x="64" y="42"/>
                    </a:cubicBezTo>
                    <a:cubicBezTo>
                      <a:pt x="81" y="44"/>
                      <a:pt x="83" y="40"/>
                      <a:pt x="104" y="34"/>
                    </a:cubicBezTo>
                    <a:cubicBezTo>
                      <a:pt x="125" y="28"/>
                      <a:pt x="153" y="12"/>
                      <a:pt x="192" y="8"/>
                    </a:cubicBezTo>
                    <a:cubicBezTo>
                      <a:pt x="231" y="4"/>
                      <a:pt x="304" y="0"/>
                      <a:pt x="336" y="8"/>
                    </a:cubicBezTo>
                    <a:cubicBezTo>
                      <a:pt x="368" y="16"/>
                      <a:pt x="391" y="46"/>
                      <a:pt x="384" y="56"/>
                    </a:cubicBezTo>
                    <a:cubicBezTo>
                      <a:pt x="377" y="66"/>
                      <a:pt x="325" y="64"/>
                      <a:pt x="292" y="66"/>
                    </a:cubicBezTo>
                    <a:cubicBezTo>
                      <a:pt x="259" y="68"/>
                      <a:pt x="229" y="60"/>
                      <a:pt x="188" y="66"/>
                    </a:cubicBezTo>
                    <a:cubicBezTo>
                      <a:pt x="147" y="72"/>
                      <a:pt x="75" y="105"/>
                      <a:pt x="48" y="104"/>
                    </a:cubicBezTo>
                    <a:cubicBezTo>
                      <a:pt x="21" y="103"/>
                      <a:pt x="36" y="76"/>
                      <a:pt x="28" y="62"/>
                    </a:cubicBezTo>
                    <a:cubicBezTo>
                      <a:pt x="20" y="48"/>
                      <a:pt x="6" y="30"/>
                      <a:pt x="0" y="22"/>
                    </a:cubicBezTo>
                    <a:close/>
                  </a:path>
                </a:pathLst>
              </a:custGeom>
              <a:solidFill>
                <a:schemeClr val="tx1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882" name="Freeform 34"/>
              <p:cNvSpPr>
                <a:spLocks/>
              </p:cNvSpPr>
              <p:nvPr/>
            </p:nvSpPr>
            <p:spPr bwMode="auto">
              <a:xfrm>
                <a:off x="3104" y="2387"/>
                <a:ext cx="854" cy="752"/>
              </a:xfrm>
              <a:custGeom>
                <a:avLst/>
                <a:gdLst/>
                <a:ahLst/>
                <a:cxnLst>
                  <a:cxn ang="0">
                    <a:pos x="13" y="59"/>
                  </a:cxn>
                  <a:cxn ang="0">
                    <a:pos x="65" y="55"/>
                  </a:cxn>
                  <a:cxn ang="0">
                    <a:pos x="113" y="79"/>
                  </a:cxn>
                  <a:cxn ang="0">
                    <a:pos x="177" y="71"/>
                  </a:cxn>
                  <a:cxn ang="0">
                    <a:pos x="185" y="39"/>
                  </a:cxn>
                  <a:cxn ang="0">
                    <a:pos x="285" y="11"/>
                  </a:cxn>
                  <a:cxn ang="0">
                    <a:pos x="305" y="107"/>
                  </a:cxn>
                  <a:cxn ang="0">
                    <a:pos x="297" y="135"/>
                  </a:cxn>
                  <a:cxn ang="0">
                    <a:pos x="245" y="155"/>
                  </a:cxn>
                  <a:cxn ang="0">
                    <a:pos x="165" y="163"/>
                  </a:cxn>
                  <a:cxn ang="0">
                    <a:pos x="109" y="151"/>
                  </a:cxn>
                  <a:cxn ang="0">
                    <a:pos x="81" y="107"/>
                  </a:cxn>
                  <a:cxn ang="0">
                    <a:pos x="157" y="223"/>
                  </a:cxn>
                  <a:cxn ang="0">
                    <a:pos x="89" y="259"/>
                  </a:cxn>
                  <a:cxn ang="0">
                    <a:pos x="13" y="137"/>
                  </a:cxn>
                  <a:cxn ang="0">
                    <a:pos x="13" y="59"/>
                  </a:cxn>
                </a:cxnLst>
                <a:rect l="0" t="0" r="r" b="b"/>
                <a:pathLst>
                  <a:path w="307" h="273">
                    <a:moveTo>
                      <a:pt x="13" y="59"/>
                    </a:moveTo>
                    <a:cubicBezTo>
                      <a:pt x="22" y="45"/>
                      <a:pt x="48" y="52"/>
                      <a:pt x="65" y="55"/>
                    </a:cubicBezTo>
                    <a:cubicBezTo>
                      <a:pt x="82" y="58"/>
                      <a:pt x="94" y="76"/>
                      <a:pt x="113" y="79"/>
                    </a:cubicBezTo>
                    <a:cubicBezTo>
                      <a:pt x="132" y="82"/>
                      <a:pt x="165" y="78"/>
                      <a:pt x="177" y="71"/>
                    </a:cubicBezTo>
                    <a:cubicBezTo>
                      <a:pt x="189" y="64"/>
                      <a:pt x="167" y="49"/>
                      <a:pt x="185" y="39"/>
                    </a:cubicBezTo>
                    <a:cubicBezTo>
                      <a:pt x="203" y="29"/>
                      <a:pt x="265" y="0"/>
                      <a:pt x="285" y="11"/>
                    </a:cubicBezTo>
                    <a:cubicBezTo>
                      <a:pt x="305" y="22"/>
                      <a:pt x="303" y="86"/>
                      <a:pt x="305" y="107"/>
                    </a:cubicBezTo>
                    <a:cubicBezTo>
                      <a:pt x="307" y="128"/>
                      <a:pt x="307" y="127"/>
                      <a:pt x="297" y="135"/>
                    </a:cubicBezTo>
                    <a:cubicBezTo>
                      <a:pt x="287" y="143"/>
                      <a:pt x="267" y="150"/>
                      <a:pt x="245" y="155"/>
                    </a:cubicBezTo>
                    <a:cubicBezTo>
                      <a:pt x="223" y="160"/>
                      <a:pt x="188" y="164"/>
                      <a:pt x="165" y="163"/>
                    </a:cubicBezTo>
                    <a:cubicBezTo>
                      <a:pt x="142" y="162"/>
                      <a:pt x="123" y="160"/>
                      <a:pt x="109" y="151"/>
                    </a:cubicBezTo>
                    <a:cubicBezTo>
                      <a:pt x="95" y="142"/>
                      <a:pt x="73" y="95"/>
                      <a:pt x="81" y="107"/>
                    </a:cubicBezTo>
                    <a:cubicBezTo>
                      <a:pt x="89" y="119"/>
                      <a:pt x="156" y="198"/>
                      <a:pt x="157" y="223"/>
                    </a:cubicBezTo>
                    <a:cubicBezTo>
                      <a:pt x="158" y="248"/>
                      <a:pt x="113" y="273"/>
                      <a:pt x="89" y="259"/>
                    </a:cubicBezTo>
                    <a:cubicBezTo>
                      <a:pt x="65" y="245"/>
                      <a:pt x="26" y="170"/>
                      <a:pt x="13" y="137"/>
                    </a:cubicBezTo>
                    <a:cubicBezTo>
                      <a:pt x="0" y="104"/>
                      <a:pt x="6" y="71"/>
                      <a:pt x="13" y="59"/>
                    </a:cubicBezTo>
                    <a:close/>
                  </a:path>
                </a:pathLst>
              </a:custGeom>
              <a:solidFill>
                <a:srgbClr val="FF0000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883" name="Freeform 35" descr="Широкий диагональный 1"/>
              <p:cNvSpPr>
                <a:spLocks/>
              </p:cNvSpPr>
              <p:nvPr/>
            </p:nvSpPr>
            <p:spPr bwMode="auto">
              <a:xfrm>
                <a:off x="3407" y="1795"/>
                <a:ext cx="471" cy="715"/>
              </a:xfrm>
              <a:custGeom>
                <a:avLst/>
                <a:gdLst/>
                <a:ahLst/>
                <a:cxnLst>
                  <a:cxn ang="0">
                    <a:pos x="0" y="159"/>
                  </a:cxn>
                  <a:cxn ang="0">
                    <a:pos x="100" y="48"/>
                  </a:cxn>
                  <a:cxn ang="0">
                    <a:pos x="317" y="445"/>
                  </a:cxn>
                  <a:cxn ang="0">
                    <a:pos x="468" y="589"/>
                  </a:cxn>
                  <a:cxn ang="0">
                    <a:pos x="333" y="621"/>
                  </a:cxn>
                  <a:cxn ang="0">
                    <a:pos x="167" y="699"/>
                  </a:cxn>
                  <a:cxn ang="0">
                    <a:pos x="111" y="523"/>
                  </a:cxn>
                  <a:cxn ang="0">
                    <a:pos x="134" y="440"/>
                  </a:cxn>
                  <a:cxn ang="0">
                    <a:pos x="156" y="313"/>
                  </a:cxn>
                  <a:cxn ang="0">
                    <a:pos x="56" y="159"/>
                  </a:cxn>
                  <a:cxn ang="0">
                    <a:pos x="0" y="159"/>
                  </a:cxn>
                </a:cxnLst>
                <a:rect l="0" t="0" r="r" b="b"/>
                <a:pathLst>
                  <a:path w="471" h="715">
                    <a:moveTo>
                      <a:pt x="0" y="159"/>
                    </a:moveTo>
                    <a:cubicBezTo>
                      <a:pt x="8" y="131"/>
                      <a:pt x="47" y="0"/>
                      <a:pt x="100" y="48"/>
                    </a:cubicBezTo>
                    <a:cubicBezTo>
                      <a:pt x="153" y="96"/>
                      <a:pt x="256" y="355"/>
                      <a:pt x="317" y="445"/>
                    </a:cubicBezTo>
                    <a:cubicBezTo>
                      <a:pt x="378" y="535"/>
                      <a:pt x="465" y="560"/>
                      <a:pt x="468" y="589"/>
                    </a:cubicBezTo>
                    <a:cubicBezTo>
                      <a:pt x="471" y="618"/>
                      <a:pt x="383" y="603"/>
                      <a:pt x="333" y="621"/>
                    </a:cubicBezTo>
                    <a:cubicBezTo>
                      <a:pt x="283" y="639"/>
                      <a:pt x="204" y="715"/>
                      <a:pt x="167" y="699"/>
                    </a:cubicBezTo>
                    <a:cubicBezTo>
                      <a:pt x="130" y="683"/>
                      <a:pt x="117" y="567"/>
                      <a:pt x="111" y="523"/>
                    </a:cubicBezTo>
                    <a:cubicBezTo>
                      <a:pt x="106" y="479"/>
                      <a:pt x="125" y="476"/>
                      <a:pt x="134" y="440"/>
                    </a:cubicBezTo>
                    <a:cubicBezTo>
                      <a:pt x="142" y="404"/>
                      <a:pt x="170" y="360"/>
                      <a:pt x="156" y="313"/>
                    </a:cubicBezTo>
                    <a:cubicBezTo>
                      <a:pt x="142" y="266"/>
                      <a:pt x="81" y="184"/>
                      <a:pt x="56" y="159"/>
                    </a:cubicBezTo>
                    <a:cubicBezTo>
                      <a:pt x="31" y="134"/>
                      <a:pt x="11" y="159"/>
                      <a:pt x="0" y="159"/>
                    </a:cubicBezTo>
                    <a:close/>
                  </a:path>
                </a:pathLst>
              </a:custGeom>
              <a:pattFill prst="wdDnDiag">
                <a:fgClr>
                  <a:schemeClr val="bg1"/>
                </a:fgClr>
                <a:bgClr>
                  <a:srgbClr val="FF00FF"/>
                </a:bgClr>
              </a:patt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884" name="Freeform 36"/>
              <p:cNvSpPr>
                <a:spLocks/>
              </p:cNvSpPr>
              <p:nvPr/>
            </p:nvSpPr>
            <p:spPr bwMode="auto">
              <a:xfrm>
                <a:off x="3016" y="1481"/>
                <a:ext cx="487" cy="506"/>
              </a:xfrm>
              <a:custGeom>
                <a:avLst/>
                <a:gdLst/>
                <a:ahLst/>
                <a:cxnLst>
                  <a:cxn ang="0">
                    <a:pos x="200" y="207"/>
                  </a:cxn>
                  <a:cxn ang="0">
                    <a:pos x="120" y="351"/>
                  </a:cxn>
                  <a:cxn ang="0">
                    <a:pos x="128" y="479"/>
                  </a:cxn>
                  <a:cxn ang="0">
                    <a:pos x="248" y="503"/>
                  </a:cxn>
                  <a:cxn ang="0">
                    <a:pos x="336" y="463"/>
                  </a:cxn>
                  <a:cxn ang="0">
                    <a:pos x="448" y="359"/>
                  </a:cxn>
                  <a:cxn ang="0">
                    <a:pos x="440" y="295"/>
                  </a:cxn>
                  <a:cxn ang="0">
                    <a:pos x="472" y="231"/>
                  </a:cxn>
                  <a:cxn ang="0">
                    <a:pos x="480" y="151"/>
                  </a:cxn>
                  <a:cxn ang="0">
                    <a:pos x="432" y="63"/>
                  </a:cxn>
                  <a:cxn ang="0">
                    <a:pos x="344" y="7"/>
                  </a:cxn>
                  <a:cxn ang="0">
                    <a:pos x="192" y="23"/>
                  </a:cxn>
                  <a:cxn ang="0">
                    <a:pos x="192" y="55"/>
                  </a:cxn>
                  <a:cxn ang="0">
                    <a:pos x="152" y="103"/>
                  </a:cxn>
                  <a:cxn ang="0">
                    <a:pos x="96" y="143"/>
                  </a:cxn>
                  <a:cxn ang="0">
                    <a:pos x="32" y="175"/>
                  </a:cxn>
                  <a:cxn ang="0">
                    <a:pos x="0" y="239"/>
                  </a:cxn>
                  <a:cxn ang="0">
                    <a:pos x="32" y="287"/>
                  </a:cxn>
                  <a:cxn ang="0">
                    <a:pos x="112" y="287"/>
                  </a:cxn>
                  <a:cxn ang="0">
                    <a:pos x="152" y="247"/>
                  </a:cxn>
                  <a:cxn ang="0">
                    <a:pos x="200" y="199"/>
                  </a:cxn>
                </a:cxnLst>
                <a:rect l="0" t="0" r="r" b="b"/>
                <a:pathLst>
                  <a:path w="487" h="506">
                    <a:moveTo>
                      <a:pt x="200" y="207"/>
                    </a:moveTo>
                    <a:cubicBezTo>
                      <a:pt x="187" y="231"/>
                      <a:pt x="132" y="306"/>
                      <a:pt x="120" y="351"/>
                    </a:cubicBezTo>
                    <a:cubicBezTo>
                      <a:pt x="108" y="396"/>
                      <a:pt x="107" y="454"/>
                      <a:pt x="128" y="479"/>
                    </a:cubicBezTo>
                    <a:cubicBezTo>
                      <a:pt x="149" y="504"/>
                      <a:pt x="213" y="506"/>
                      <a:pt x="248" y="503"/>
                    </a:cubicBezTo>
                    <a:cubicBezTo>
                      <a:pt x="283" y="500"/>
                      <a:pt x="303" y="487"/>
                      <a:pt x="336" y="463"/>
                    </a:cubicBezTo>
                    <a:cubicBezTo>
                      <a:pt x="369" y="439"/>
                      <a:pt x="431" y="387"/>
                      <a:pt x="448" y="359"/>
                    </a:cubicBezTo>
                    <a:cubicBezTo>
                      <a:pt x="465" y="331"/>
                      <a:pt x="436" y="316"/>
                      <a:pt x="440" y="295"/>
                    </a:cubicBezTo>
                    <a:cubicBezTo>
                      <a:pt x="444" y="274"/>
                      <a:pt x="465" y="255"/>
                      <a:pt x="472" y="231"/>
                    </a:cubicBezTo>
                    <a:cubicBezTo>
                      <a:pt x="479" y="207"/>
                      <a:pt x="487" y="179"/>
                      <a:pt x="480" y="151"/>
                    </a:cubicBezTo>
                    <a:cubicBezTo>
                      <a:pt x="473" y="123"/>
                      <a:pt x="455" y="87"/>
                      <a:pt x="432" y="63"/>
                    </a:cubicBezTo>
                    <a:cubicBezTo>
                      <a:pt x="409" y="39"/>
                      <a:pt x="384" y="14"/>
                      <a:pt x="344" y="7"/>
                    </a:cubicBezTo>
                    <a:cubicBezTo>
                      <a:pt x="304" y="0"/>
                      <a:pt x="217" y="15"/>
                      <a:pt x="192" y="23"/>
                    </a:cubicBezTo>
                    <a:cubicBezTo>
                      <a:pt x="167" y="31"/>
                      <a:pt x="199" y="42"/>
                      <a:pt x="192" y="55"/>
                    </a:cubicBezTo>
                    <a:cubicBezTo>
                      <a:pt x="185" y="68"/>
                      <a:pt x="168" y="88"/>
                      <a:pt x="152" y="103"/>
                    </a:cubicBezTo>
                    <a:cubicBezTo>
                      <a:pt x="136" y="118"/>
                      <a:pt x="116" y="131"/>
                      <a:pt x="96" y="143"/>
                    </a:cubicBezTo>
                    <a:cubicBezTo>
                      <a:pt x="76" y="155"/>
                      <a:pt x="48" y="159"/>
                      <a:pt x="32" y="175"/>
                    </a:cubicBezTo>
                    <a:cubicBezTo>
                      <a:pt x="16" y="191"/>
                      <a:pt x="0" y="220"/>
                      <a:pt x="0" y="239"/>
                    </a:cubicBezTo>
                    <a:cubicBezTo>
                      <a:pt x="0" y="258"/>
                      <a:pt x="13" y="279"/>
                      <a:pt x="32" y="287"/>
                    </a:cubicBezTo>
                    <a:cubicBezTo>
                      <a:pt x="51" y="295"/>
                      <a:pt x="92" y="294"/>
                      <a:pt x="112" y="287"/>
                    </a:cubicBezTo>
                    <a:cubicBezTo>
                      <a:pt x="132" y="280"/>
                      <a:pt x="137" y="262"/>
                      <a:pt x="152" y="247"/>
                    </a:cubicBezTo>
                    <a:cubicBezTo>
                      <a:pt x="167" y="232"/>
                      <a:pt x="192" y="207"/>
                      <a:pt x="200" y="199"/>
                    </a:cubicBezTo>
                  </a:path>
                </a:pathLst>
              </a:custGeom>
              <a:gradFill rotWithShape="1">
                <a:gsLst>
                  <a:gs pos="0">
                    <a:srgbClr val="FFA953"/>
                  </a:gs>
                  <a:gs pos="100000">
                    <a:srgbClr val="FFCF9F"/>
                  </a:gs>
                </a:gsLst>
                <a:path path="rect">
                  <a:fillToRect l="50000" t="50000" r="50000" b="50000"/>
                </a:path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885" name="Freeform 37"/>
              <p:cNvSpPr>
                <a:spLocks/>
              </p:cNvSpPr>
              <p:nvPr/>
            </p:nvSpPr>
            <p:spPr bwMode="auto">
              <a:xfrm>
                <a:off x="3152" y="1800"/>
                <a:ext cx="137" cy="57"/>
              </a:xfrm>
              <a:custGeom>
                <a:avLst/>
                <a:gdLst/>
                <a:ahLst/>
                <a:cxnLst>
                  <a:cxn ang="0">
                    <a:pos x="16" y="24"/>
                  </a:cxn>
                  <a:cxn ang="0">
                    <a:pos x="8" y="0"/>
                  </a:cxn>
                  <a:cxn ang="0">
                    <a:pos x="64" y="24"/>
                  </a:cxn>
                  <a:cxn ang="0">
                    <a:pos x="112" y="8"/>
                  </a:cxn>
                  <a:cxn ang="0">
                    <a:pos x="128" y="16"/>
                  </a:cxn>
                  <a:cxn ang="0">
                    <a:pos x="56" y="56"/>
                  </a:cxn>
                  <a:cxn ang="0">
                    <a:pos x="16" y="24"/>
                  </a:cxn>
                </a:cxnLst>
                <a:rect l="0" t="0" r="r" b="b"/>
                <a:pathLst>
                  <a:path w="137" h="57">
                    <a:moveTo>
                      <a:pt x="16" y="24"/>
                    </a:moveTo>
                    <a:cubicBezTo>
                      <a:pt x="7" y="12"/>
                      <a:pt x="0" y="0"/>
                      <a:pt x="8" y="0"/>
                    </a:cubicBezTo>
                    <a:cubicBezTo>
                      <a:pt x="16" y="0"/>
                      <a:pt x="47" y="23"/>
                      <a:pt x="64" y="24"/>
                    </a:cubicBezTo>
                    <a:cubicBezTo>
                      <a:pt x="81" y="25"/>
                      <a:pt x="101" y="9"/>
                      <a:pt x="112" y="8"/>
                    </a:cubicBezTo>
                    <a:cubicBezTo>
                      <a:pt x="123" y="7"/>
                      <a:pt x="137" y="8"/>
                      <a:pt x="128" y="16"/>
                    </a:cubicBezTo>
                    <a:cubicBezTo>
                      <a:pt x="119" y="24"/>
                      <a:pt x="75" y="55"/>
                      <a:pt x="56" y="56"/>
                    </a:cubicBezTo>
                    <a:cubicBezTo>
                      <a:pt x="37" y="57"/>
                      <a:pt x="24" y="31"/>
                      <a:pt x="16" y="24"/>
                    </a:cubicBezTo>
                    <a:close/>
                  </a:path>
                </a:pathLst>
              </a:custGeom>
              <a:solidFill>
                <a:srgbClr val="FF0000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886" name="Freeform 38"/>
              <p:cNvSpPr>
                <a:spLocks/>
              </p:cNvSpPr>
              <p:nvPr/>
            </p:nvSpPr>
            <p:spPr bwMode="auto">
              <a:xfrm>
                <a:off x="3088" y="1517"/>
                <a:ext cx="432" cy="267"/>
              </a:xfrm>
              <a:custGeom>
                <a:avLst/>
                <a:gdLst/>
                <a:ahLst/>
                <a:cxnLst>
                  <a:cxn ang="0">
                    <a:pos x="336" y="243"/>
                  </a:cxn>
                  <a:cxn ang="0">
                    <a:pos x="376" y="219"/>
                  </a:cxn>
                  <a:cxn ang="0">
                    <a:pos x="408" y="155"/>
                  </a:cxn>
                  <a:cxn ang="0">
                    <a:pos x="384" y="123"/>
                  </a:cxn>
                  <a:cxn ang="0">
                    <a:pos x="304" y="83"/>
                  </a:cxn>
                  <a:cxn ang="0">
                    <a:pos x="256" y="131"/>
                  </a:cxn>
                  <a:cxn ang="0">
                    <a:pos x="200" y="139"/>
                  </a:cxn>
                  <a:cxn ang="0">
                    <a:pos x="128" y="75"/>
                  </a:cxn>
                  <a:cxn ang="0">
                    <a:pos x="16" y="99"/>
                  </a:cxn>
                  <a:cxn ang="0">
                    <a:pos x="32" y="11"/>
                  </a:cxn>
                  <a:cxn ang="0">
                    <a:pos x="128" y="35"/>
                  </a:cxn>
                  <a:cxn ang="0">
                    <a:pos x="272" y="19"/>
                  </a:cxn>
                  <a:cxn ang="0">
                    <a:pos x="320" y="59"/>
                  </a:cxn>
                  <a:cxn ang="0">
                    <a:pos x="416" y="115"/>
                  </a:cxn>
                  <a:cxn ang="0">
                    <a:pos x="416" y="211"/>
                  </a:cxn>
                  <a:cxn ang="0">
                    <a:pos x="368" y="259"/>
                  </a:cxn>
                  <a:cxn ang="0">
                    <a:pos x="320" y="259"/>
                  </a:cxn>
                </a:cxnLst>
                <a:rect l="0" t="0" r="r" b="b"/>
                <a:pathLst>
                  <a:path w="432" h="267">
                    <a:moveTo>
                      <a:pt x="336" y="243"/>
                    </a:moveTo>
                    <a:cubicBezTo>
                      <a:pt x="343" y="239"/>
                      <a:pt x="364" y="234"/>
                      <a:pt x="376" y="219"/>
                    </a:cubicBezTo>
                    <a:cubicBezTo>
                      <a:pt x="388" y="204"/>
                      <a:pt x="407" y="171"/>
                      <a:pt x="408" y="155"/>
                    </a:cubicBezTo>
                    <a:cubicBezTo>
                      <a:pt x="409" y="139"/>
                      <a:pt x="401" y="135"/>
                      <a:pt x="384" y="123"/>
                    </a:cubicBezTo>
                    <a:cubicBezTo>
                      <a:pt x="367" y="111"/>
                      <a:pt x="325" y="82"/>
                      <a:pt x="304" y="83"/>
                    </a:cubicBezTo>
                    <a:cubicBezTo>
                      <a:pt x="283" y="84"/>
                      <a:pt x="273" y="122"/>
                      <a:pt x="256" y="131"/>
                    </a:cubicBezTo>
                    <a:cubicBezTo>
                      <a:pt x="239" y="140"/>
                      <a:pt x="221" y="148"/>
                      <a:pt x="200" y="139"/>
                    </a:cubicBezTo>
                    <a:cubicBezTo>
                      <a:pt x="179" y="130"/>
                      <a:pt x="159" y="82"/>
                      <a:pt x="128" y="75"/>
                    </a:cubicBezTo>
                    <a:cubicBezTo>
                      <a:pt x="97" y="68"/>
                      <a:pt x="32" y="110"/>
                      <a:pt x="16" y="99"/>
                    </a:cubicBezTo>
                    <a:cubicBezTo>
                      <a:pt x="0" y="88"/>
                      <a:pt x="13" y="22"/>
                      <a:pt x="32" y="11"/>
                    </a:cubicBezTo>
                    <a:cubicBezTo>
                      <a:pt x="51" y="0"/>
                      <a:pt x="88" y="34"/>
                      <a:pt x="128" y="35"/>
                    </a:cubicBezTo>
                    <a:cubicBezTo>
                      <a:pt x="168" y="36"/>
                      <a:pt x="240" y="15"/>
                      <a:pt x="272" y="19"/>
                    </a:cubicBezTo>
                    <a:cubicBezTo>
                      <a:pt x="304" y="23"/>
                      <a:pt x="296" y="43"/>
                      <a:pt x="320" y="59"/>
                    </a:cubicBezTo>
                    <a:cubicBezTo>
                      <a:pt x="344" y="75"/>
                      <a:pt x="400" y="90"/>
                      <a:pt x="416" y="115"/>
                    </a:cubicBezTo>
                    <a:cubicBezTo>
                      <a:pt x="432" y="140"/>
                      <a:pt x="424" y="187"/>
                      <a:pt x="416" y="211"/>
                    </a:cubicBezTo>
                    <a:cubicBezTo>
                      <a:pt x="408" y="235"/>
                      <a:pt x="384" y="251"/>
                      <a:pt x="368" y="259"/>
                    </a:cubicBezTo>
                    <a:cubicBezTo>
                      <a:pt x="352" y="267"/>
                      <a:pt x="336" y="263"/>
                      <a:pt x="320" y="259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993300"/>
                  </a:gs>
                </a:gsLst>
                <a:path path="rect">
                  <a:fillToRect l="50000" t="50000" r="50000" b="50000"/>
                </a:path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887" name="Freeform 39"/>
              <p:cNvSpPr>
                <a:spLocks/>
              </p:cNvSpPr>
              <p:nvPr/>
            </p:nvSpPr>
            <p:spPr bwMode="auto">
              <a:xfrm>
                <a:off x="2547" y="1984"/>
                <a:ext cx="713" cy="413"/>
              </a:xfrm>
              <a:custGeom>
                <a:avLst/>
                <a:gdLst/>
                <a:ahLst/>
                <a:cxnLst>
                  <a:cxn ang="0">
                    <a:pos x="693" y="0"/>
                  </a:cxn>
                  <a:cxn ang="0">
                    <a:pos x="605" y="136"/>
                  </a:cxn>
                  <a:cxn ang="0">
                    <a:pos x="525" y="224"/>
                  </a:cxn>
                  <a:cxn ang="0">
                    <a:pos x="429" y="288"/>
                  </a:cxn>
                  <a:cxn ang="0">
                    <a:pos x="389" y="304"/>
                  </a:cxn>
                  <a:cxn ang="0">
                    <a:pos x="189" y="272"/>
                  </a:cxn>
                  <a:cxn ang="0">
                    <a:pos x="113" y="216"/>
                  </a:cxn>
                  <a:cxn ang="0">
                    <a:pos x="57" y="248"/>
                  </a:cxn>
                  <a:cxn ang="0">
                    <a:pos x="21" y="296"/>
                  </a:cxn>
                  <a:cxn ang="0">
                    <a:pos x="5" y="344"/>
                  </a:cxn>
                  <a:cxn ang="0">
                    <a:pos x="13" y="368"/>
                  </a:cxn>
                  <a:cxn ang="0">
                    <a:pos x="85" y="376"/>
                  </a:cxn>
                  <a:cxn ang="0">
                    <a:pos x="101" y="400"/>
                  </a:cxn>
                  <a:cxn ang="0">
                    <a:pos x="133" y="352"/>
                  </a:cxn>
                  <a:cxn ang="0">
                    <a:pos x="189" y="368"/>
                  </a:cxn>
                  <a:cxn ang="0">
                    <a:pos x="237" y="368"/>
                  </a:cxn>
                  <a:cxn ang="0">
                    <a:pos x="381" y="392"/>
                  </a:cxn>
                  <a:cxn ang="0">
                    <a:pos x="429" y="408"/>
                  </a:cxn>
                  <a:cxn ang="0">
                    <a:pos x="469" y="408"/>
                  </a:cxn>
                  <a:cxn ang="0">
                    <a:pos x="557" y="376"/>
                  </a:cxn>
                  <a:cxn ang="0">
                    <a:pos x="649" y="312"/>
                  </a:cxn>
                  <a:cxn ang="0">
                    <a:pos x="705" y="256"/>
                  </a:cxn>
                  <a:cxn ang="0">
                    <a:pos x="697" y="160"/>
                  </a:cxn>
                </a:cxnLst>
                <a:rect l="0" t="0" r="r" b="b"/>
                <a:pathLst>
                  <a:path w="713" h="413">
                    <a:moveTo>
                      <a:pt x="693" y="0"/>
                    </a:moveTo>
                    <a:cubicBezTo>
                      <a:pt x="678" y="23"/>
                      <a:pt x="633" y="99"/>
                      <a:pt x="605" y="136"/>
                    </a:cubicBezTo>
                    <a:cubicBezTo>
                      <a:pt x="577" y="173"/>
                      <a:pt x="554" y="199"/>
                      <a:pt x="525" y="224"/>
                    </a:cubicBezTo>
                    <a:cubicBezTo>
                      <a:pt x="496" y="249"/>
                      <a:pt x="452" y="275"/>
                      <a:pt x="429" y="288"/>
                    </a:cubicBezTo>
                    <a:cubicBezTo>
                      <a:pt x="406" y="301"/>
                      <a:pt x="429" y="307"/>
                      <a:pt x="389" y="304"/>
                    </a:cubicBezTo>
                    <a:cubicBezTo>
                      <a:pt x="349" y="301"/>
                      <a:pt x="235" y="287"/>
                      <a:pt x="189" y="272"/>
                    </a:cubicBezTo>
                    <a:cubicBezTo>
                      <a:pt x="143" y="257"/>
                      <a:pt x="135" y="220"/>
                      <a:pt x="113" y="216"/>
                    </a:cubicBezTo>
                    <a:cubicBezTo>
                      <a:pt x="91" y="212"/>
                      <a:pt x="72" y="235"/>
                      <a:pt x="57" y="248"/>
                    </a:cubicBezTo>
                    <a:cubicBezTo>
                      <a:pt x="42" y="261"/>
                      <a:pt x="30" y="280"/>
                      <a:pt x="21" y="296"/>
                    </a:cubicBezTo>
                    <a:cubicBezTo>
                      <a:pt x="12" y="312"/>
                      <a:pt x="6" y="332"/>
                      <a:pt x="5" y="344"/>
                    </a:cubicBezTo>
                    <a:cubicBezTo>
                      <a:pt x="4" y="356"/>
                      <a:pt x="0" y="363"/>
                      <a:pt x="13" y="368"/>
                    </a:cubicBezTo>
                    <a:cubicBezTo>
                      <a:pt x="26" y="373"/>
                      <a:pt x="70" y="371"/>
                      <a:pt x="85" y="376"/>
                    </a:cubicBezTo>
                    <a:cubicBezTo>
                      <a:pt x="100" y="381"/>
                      <a:pt x="93" y="404"/>
                      <a:pt x="101" y="400"/>
                    </a:cubicBezTo>
                    <a:cubicBezTo>
                      <a:pt x="109" y="396"/>
                      <a:pt x="118" y="357"/>
                      <a:pt x="133" y="352"/>
                    </a:cubicBezTo>
                    <a:cubicBezTo>
                      <a:pt x="148" y="347"/>
                      <a:pt x="172" y="365"/>
                      <a:pt x="189" y="368"/>
                    </a:cubicBezTo>
                    <a:cubicBezTo>
                      <a:pt x="206" y="371"/>
                      <a:pt x="205" y="364"/>
                      <a:pt x="237" y="368"/>
                    </a:cubicBezTo>
                    <a:cubicBezTo>
                      <a:pt x="269" y="372"/>
                      <a:pt x="349" y="385"/>
                      <a:pt x="381" y="392"/>
                    </a:cubicBezTo>
                    <a:cubicBezTo>
                      <a:pt x="413" y="399"/>
                      <a:pt x="414" y="405"/>
                      <a:pt x="429" y="408"/>
                    </a:cubicBezTo>
                    <a:cubicBezTo>
                      <a:pt x="444" y="411"/>
                      <a:pt x="448" y="413"/>
                      <a:pt x="469" y="408"/>
                    </a:cubicBezTo>
                    <a:cubicBezTo>
                      <a:pt x="490" y="403"/>
                      <a:pt x="527" y="392"/>
                      <a:pt x="557" y="376"/>
                    </a:cubicBezTo>
                    <a:cubicBezTo>
                      <a:pt x="587" y="360"/>
                      <a:pt x="624" y="332"/>
                      <a:pt x="649" y="312"/>
                    </a:cubicBezTo>
                    <a:cubicBezTo>
                      <a:pt x="674" y="292"/>
                      <a:pt x="697" y="281"/>
                      <a:pt x="705" y="256"/>
                    </a:cubicBezTo>
                    <a:cubicBezTo>
                      <a:pt x="713" y="231"/>
                      <a:pt x="699" y="180"/>
                      <a:pt x="697" y="160"/>
                    </a:cubicBezTo>
                  </a:path>
                </a:pathLst>
              </a:custGeom>
              <a:gradFill rotWithShape="1">
                <a:gsLst>
                  <a:gs pos="0">
                    <a:srgbClr val="CDC800"/>
                  </a:gs>
                  <a:gs pos="100000">
                    <a:srgbClr val="FFA953"/>
                  </a:gs>
                </a:gsLst>
                <a:path path="rect">
                  <a:fillToRect l="50000" t="50000" r="50000" b="50000"/>
                </a:path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888" name="Freeform 40"/>
              <p:cNvSpPr>
                <a:spLocks/>
              </p:cNvSpPr>
              <p:nvPr/>
            </p:nvSpPr>
            <p:spPr bwMode="auto">
              <a:xfrm>
                <a:off x="2632" y="2135"/>
                <a:ext cx="564" cy="469"/>
              </a:xfrm>
              <a:custGeom>
                <a:avLst/>
                <a:gdLst/>
                <a:ahLst/>
                <a:cxnLst>
                  <a:cxn ang="0">
                    <a:pos x="64" y="417"/>
                  </a:cxn>
                  <a:cxn ang="0">
                    <a:pos x="56" y="433"/>
                  </a:cxn>
                  <a:cxn ang="0">
                    <a:pos x="104" y="433"/>
                  </a:cxn>
                  <a:cxn ang="0">
                    <a:pos x="232" y="217"/>
                  </a:cxn>
                  <a:cxn ang="0">
                    <a:pos x="296" y="121"/>
                  </a:cxn>
                  <a:cxn ang="0">
                    <a:pos x="392" y="121"/>
                  </a:cxn>
                  <a:cxn ang="0">
                    <a:pos x="512" y="289"/>
                  </a:cxn>
                  <a:cxn ang="0">
                    <a:pos x="552" y="225"/>
                  </a:cxn>
                  <a:cxn ang="0">
                    <a:pos x="440" y="73"/>
                  </a:cxn>
                  <a:cxn ang="0">
                    <a:pos x="344" y="25"/>
                  </a:cxn>
                  <a:cxn ang="0">
                    <a:pos x="248" y="73"/>
                  </a:cxn>
                  <a:cxn ang="0">
                    <a:pos x="200" y="121"/>
                  </a:cxn>
                  <a:cxn ang="0">
                    <a:pos x="168" y="209"/>
                  </a:cxn>
                  <a:cxn ang="0">
                    <a:pos x="152" y="265"/>
                  </a:cxn>
                  <a:cxn ang="0">
                    <a:pos x="56" y="409"/>
                  </a:cxn>
                  <a:cxn ang="0">
                    <a:pos x="8" y="361"/>
                  </a:cxn>
                  <a:cxn ang="0">
                    <a:pos x="104" y="233"/>
                  </a:cxn>
                  <a:cxn ang="0">
                    <a:pos x="152" y="73"/>
                  </a:cxn>
                  <a:cxn ang="0">
                    <a:pos x="112" y="73"/>
                  </a:cxn>
                  <a:cxn ang="0">
                    <a:pos x="88" y="113"/>
                  </a:cxn>
                  <a:cxn ang="0">
                    <a:pos x="8" y="81"/>
                  </a:cxn>
                  <a:cxn ang="0">
                    <a:pos x="64" y="33"/>
                  </a:cxn>
                  <a:cxn ang="0">
                    <a:pos x="128" y="1"/>
                  </a:cxn>
                  <a:cxn ang="0">
                    <a:pos x="200" y="25"/>
                  </a:cxn>
                  <a:cxn ang="0">
                    <a:pos x="248" y="73"/>
                  </a:cxn>
                </a:cxnLst>
                <a:rect l="0" t="0" r="r" b="b"/>
                <a:pathLst>
                  <a:path w="564" h="469">
                    <a:moveTo>
                      <a:pt x="64" y="417"/>
                    </a:moveTo>
                    <a:cubicBezTo>
                      <a:pt x="63" y="421"/>
                      <a:pt x="49" y="430"/>
                      <a:pt x="56" y="433"/>
                    </a:cubicBezTo>
                    <a:cubicBezTo>
                      <a:pt x="63" y="436"/>
                      <a:pt x="75" y="469"/>
                      <a:pt x="104" y="433"/>
                    </a:cubicBezTo>
                    <a:cubicBezTo>
                      <a:pt x="133" y="397"/>
                      <a:pt x="200" y="269"/>
                      <a:pt x="232" y="217"/>
                    </a:cubicBezTo>
                    <a:cubicBezTo>
                      <a:pt x="264" y="165"/>
                      <a:pt x="270" y="137"/>
                      <a:pt x="296" y="121"/>
                    </a:cubicBezTo>
                    <a:cubicBezTo>
                      <a:pt x="322" y="105"/>
                      <a:pt x="356" y="93"/>
                      <a:pt x="392" y="121"/>
                    </a:cubicBezTo>
                    <a:cubicBezTo>
                      <a:pt x="428" y="149"/>
                      <a:pt x="485" y="272"/>
                      <a:pt x="512" y="289"/>
                    </a:cubicBezTo>
                    <a:cubicBezTo>
                      <a:pt x="539" y="306"/>
                      <a:pt x="564" y="261"/>
                      <a:pt x="552" y="225"/>
                    </a:cubicBezTo>
                    <a:cubicBezTo>
                      <a:pt x="540" y="189"/>
                      <a:pt x="475" y="106"/>
                      <a:pt x="440" y="73"/>
                    </a:cubicBezTo>
                    <a:cubicBezTo>
                      <a:pt x="405" y="40"/>
                      <a:pt x="376" y="25"/>
                      <a:pt x="344" y="25"/>
                    </a:cubicBezTo>
                    <a:cubicBezTo>
                      <a:pt x="312" y="25"/>
                      <a:pt x="272" y="57"/>
                      <a:pt x="248" y="73"/>
                    </a:cubicBezTo>
                    <a:cubicBezTo>
                      <a:pt x="224" y="89"/>
                      <a:pt x="213" y="98"/>
                      <a:pt x="200" y="121"/>
                    </a:cubicBezTo>
                    <a:cubicBezTo>
                      <a:pt x="187" y="144"/>
                      <a:pt x="176" y="185"/>
                      <a:pt x="168" y="209"/>
                    </a:cubicBezTo>
                    <a:cubicBezTo>
                      <a:pt x="160" y="233"/>
                      <a:pt x="171" y="232"/>
                      <a:pt x="152" y="265"/>
                    </a:cubicBezTo>
                    <a:cubicBezTo>
                      <a:pt x="133" y="298"/>
                      <a:pt x="80" y="393"/>
                      <a:pt x="56" y="409"/>
                    </a:cubicBezTo>
                    <a:cubicBezTo>
                      <a:pt x="32" y="425"/>
                      <a:pt x="0" y="390"/>
                      <a:pt x="8" y="361"/>
                    </a:cubicBezTo>
                    <a:cubicBezTo>
                      <a:pt x="16" y="332"/>
                      <a:pt x="80" y="281"/>
                      <a:pt x="104" y="233"/>
                    </a:cubicBezTo>
                    <a:cubicBezTo>
                      <a:pt x="128" y="185"/>
                      <a:pt x="151" y="100"/>
                      <a:pt x="152" y="73"/>
                    </a:cubicBezTo>
                    <a:cubicBezTo>
                      <a:pt x="153" y="46"/>
                      <a:pt x="123" y="66"/>
                      <a:pt x="112" y="73"/>
                    </a:cubicBezTo>
                    <a:cubicBezTo>
                      <a:pt x="101" y="80"/>
                      <a:pt x="105" y="112"/>
                      <a:pt x="88" y="113"/>
                    </a:cubicBezTo>
                    <a:cubicBezTo>
                      <a:pt x="71" y="114"/>
                      <a:pt x="12" y="94"/>
                      <a:pt x="8" y="81"/>
                    </a:cubicBezTo>
                    <a:cubicBezTo>
                      <a:pt x="4" y="68"/>
                      <a:pt x="44" y="46"/>
                      <a:pt x="64" y="33"/>
                    </a:cubicBezTo>
                    <a:cubicBezTo>
                      <a:pt x="84" y="20"/>
                      <a:pt x="105" y="2"/>
                      <a:pt x="128" y="1"/>
                    </a:cubicBezTo>
                    <a:cubicBezTo>
                      <a:pt x="151" y="0"/>
                      <a:pt x="180" y="13"/>
                      <a:pt x="200" y="25"/>
                    </a:cubicBezTo>
                    <a:cubicBezTo>
                      <a:pt x="220" y="37"/>
                      <a:pt x="236" y="53"/>
                      <a:pt x="248" y="73"/>
                    </a:cubicBezTo>
                  </a:path>
                </a:pathLst>
              </a:custGeom>
              <a:solidFill>
                <a:srgbClr val="FF0000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889" name="Freeform 41"/>
              <p:cNvSpPr>
                <a:spLocks/>
              </p:cNvSpPr>
              <p:nvPr/>
            </p:nvSpPr>
            <p:spPr bwMode="auto">
              <a:xfrm>
                <a:off x="2480" y="2424"/>
                <a:ext cx="352" cy="239"/>
              </a:xfrm>
              <a:custGeom>
                <a:avLst/>
                <a:gdLst/>
                <a:ahLst/>
                <a:cxnLst>
                  <a:cxn ang="0">
                    <a:pos x="304" y="168"/>
                  </a:cxn>
                  <a:cxn ang="0">
                    <a:pos x="64" y="24"/>
                  </a:cxn>
                  <a:cxn ang="0">
                    <a:pos x="16" y="24"/>
                  </a:cxn>
                  <a:cxn ang="0">
                    <a:pos x="8" y="64"/>
                  </a:cxn>
                  <a:cxn ang="0">
                    <a:pos x="64" y="96"/>
                  </a:cxn>
                  <a:cxn ang="0">
                    <a:pos x="128" y="96"/>
                  </a:cxn>
                  <a:cxn ang="0">
                    <a:pos x="160" y="152"/>
                  </a:cxn>
                  <a:cxn ang="0">
                    <a:pos x="304" y="232"/>
                  </a:cxn>
                  <a:cxn ang="0">
                    <a:pos x="352" y="192"/>
                  </a:cxn>
                  <a:cxn ang="0">
                    <a:pos x="304" y="168"/>
                  </a:cxn>
                </a:cxnLst>
                <a:rect l="0" t="0" r="r" b="b"/>
                <a:pathLst>
                  <a:path w="352" h="239">
                    <a:moveTo>
                      <a:pt x="304" y="168"/>
                    </a:moveTo>
                    <a:cubicBezTo>
                      <a:pt x="264" y="136"/>
                      <a:pt x="112" y="48"/>
                      <a:pt x="64" y="24"/>
                    </a:cubicBezTo>
                    <a:cubicBezTo>
                      <a:pt x="16" y="0"/>
                      <a:pt x="25" y="17"/>
                      <a:pt x="16" y="24"/>
                    </a:cubicBezTo>
                    <a:cubicBezTo>
                      <a:pt x="7" y="31"/>
                      <a:pt x="0" y="52"/>
                      <a:pt x="8" y="64"/>
                    </a:cubicBezTo>
                    <a:cubicBezTo>
                      <a:pt x="16" y="76"/>
                      <a:pt x="44" y="91"/>
                      <a:pt x="64" y="96"/>
                    </a:cubicBezTo>
                    <a:cubicBezTo>
                      <a:pt x="84" y="101"/>
                      <a:pt x="112" y="87"/>
                      <a:pt x="128" y="96"/>
                    </a:cubicBezTo>
                    <a:cubicBezTo>
                      <a:pt x="144" y="105"/>
                      <a:pt x="131" y="129"/>
                      <a:pt x="160" y="152"/>
                    </a:cubicBezTo>
                    <a:cubicBezTo>
                      <a:pt x="189" y="175"/>
                      <a:pt x="272" y="225"/>
                      <a:pt x="304" y="232"/>
                    </a:cubicBezTo>
                    <a:cubicBezTo>
                      <a:pt x="336" y="239"/>
                      <a:pt x="352" y="203"/>
                      <a:pt x="352" y="192"/>
                    </a:cubicBezTo>
                    <a:cubicBezTo>
                      <a:pt x="352" y="181"/>
                      <a:pt x="314" y="173"/>
                      <a:pt x="304" y="168"/>
                    </a:cubicBezTo>
                    <a:close/>
                  </a:path>
                </a:pathLst>
              </a:custGeom>
              <a:solidFill>
                <a:srgbClr val="FF0000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890" name="Freeform 42"/>
              <p:cNvSpPr>
                <a:spLocks/>
              </p:cNvSpPr>
              <p:nvPr/>
            </p:nvSpPr>
            <p:spPr bwMode="auto">
              <a:xfrm>
                <a:off x="2481" y="2592"/>
                <a:ext cx="304" cy="388"/>
              </a:xfrm>
              <a:custGeom>
                <a:avLst/>
                <a:gdLst/>
                <a:ahLst/>
                <a:cxnLst>
                  <a:cxn ang="0">
                    <a:pos x="207" y="48"/>
                  </a:cxn>
                  <a:cxn ang="0">
                    <a:pos x="23" y="336"/>
                  </a:cxn>
                  <a:cxn ang="0">
                    <a:pos x="71" y="360"/>
                  </a:cxn>
                  <a:cxn ang="0">
                    <a:pos x="151" y="224"/>
                  </a:cxn>
                  <a:cxn ang="0">
                    <a:pos x="191" y="224"/>
                  </a:cxn>
                  <a:cxn ang="0">
                    <a:pos x="239" y="216"/>
                  </a:cxn>
                  <a:cxn ang="0">
                    <a:pos x="223" y="168"/>
                  </a:cxn>
                  <a:cxn ang="0">
                    <a:pos x="215" y="128"/>
                  </a:cxn>
                  <a:cxn ang="0">
                    <a:pos x="303" y="48"/>
                  </a:cxn>
                  <a:cxn ang="0">
                    <a:pos x="207" y="48"/>
                  </a:cxn>
                </a:cxnLst>
                <a:rect l="0" t="0" r="r" b="b"/>
                <a:pathLst>
                  <a:path w="304" h="388">
                    <a:moveTo>
                      <a:pt x="207" y="48"/>
                    </a:moveTo>
                    <a:cubicBezTo>
                      <a:pt x="160" y="96"/>
                      <a:pt x="46" y="284"/>
                      <a:pt x="23" y="336"/>
                    </a:cubicBezTo>
                    <a:cubicBezTo>
                      <a:pt x="0" y="388"/>
                      <a:pt x="50" y="379"/>
                      <a:pt x="71" y="360"/>
                    </a:cubicBezTo>
                    <a:cubicBezTo>
                      <a:pt x="92" y="341"/>
                      <a:pt x="131" y="247"/>
                      <a:pt x="151" y="224"/>
                    </a:cubicBezTo>
                    <a:cubicBezTo>
                      <a:pt x="171" y="201"/>
                      <a:pt x="176" y="225"/>
                      <a:pt x="191" y="224"/>
                    </a:cubicBezTo>
                    <a:cubicBezTo>
                      <a:pt x="206" y="223"/>
                      <a:pt x="234" y="225"/>
                      <a:pt x="239" y="216"/>
                    </a:cubicBezTo>
                    <a:cubicBezTo>
                      <a:pt x="244" y="207"/>
                      <a:pt x="227" y="183"/>
                      <a:pt x="223" y="168"/>
                    </a:cubicBezTo>
                    <a:cubicBezTo>
                      <a:pt x="219" y="153"/>
                      <a:pt x="202" y="148"/>
                      <a:pt x="215" y="128"/>
                    </a:cubicBezTo>
                    <a:cubicBezTo>
                      <a:pt x="228" y="108"/>
                      <a:pt x="304" y="61"/>
                      <a:pt x="303" y="48"/>
                    </a:cubicBezTo>
                    <a:cubicBezTo>
                      <a:pt x="302" y="35"/>
                      <a:pt x="247" y="0"/>
                      <a:pt x="207" y="48"/>
                    </a:cubicBezTo>
                    <a:close/>
                  </a:path>
                </a:pathLst>
              </a:custGeom>
              <a:solidFill>
                <a:srgbClr val="FF0000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891" name="Freeform 43"/>
              <p:cNvSpPr>
                <a:spLocks/>
              </p:cNvSpPr>
              <p:nvPr/>
            </p:nvSpPr>
            <p:spPr bwMode="auto">
              <a:xfrm>
                <a:off x="2160" y="2763"/>
                <a:ext cx="587" cy="545"/>
              </a:xfrm>
              <a:custGeom>
                <a:avLst/>
                <a:gdLst/>
                <a:ahLst/>
                <a:cxnLst>
                  <a:cxn ang="0">
                    <a:pos x="64" y="37"/>
                  </a:cxn>
                  <a:cxn ang="0">
                    <a:pos x="288" y="13"/>
                  </a:cxn>
                  <a:cxn ang="0">
                    <a:pos x="480" y="117"/>
                  </a:cxn>
                  <a:cxn ang="0">
                    <a:pos x="568" y="325"/>
                  </a:cxn>
                  <a:cxn ang="0">
                    <a:pos x="576" y="501"/>
                  </a:cxn>
                  <a:cxn ang="0">
                    <a:pos x="504" y="533"/>
                  </a:cxn>
                  <a:cxn ang="0">
                    <a:pos x="504" y="429"/>
                  </a:cxn>
                  <a:cxn ang="0">
                    <a:pos x="456" y="261"/>
                  </a:cxn>
                  <a:cxn ang="0">
                    <a:pos x="384" y="165"/>
                  </a:cxn>
                  <a:cxn ang="0">
                    <a:pos x="328" y="133"/>
                  </a:cxn>
                  <a:cxn ang="0">
                    <a:pos x="216" y="117"/>
                  </a:cxn>
                  <a:cxn ang="0">
                    <a:pos x="64" y="141"/>
                  </a:cxn>
                  <a:cxn ang="0">
                    <a:pos x="0" y="69"/>
                  </a:cxn>
                  <a:cxn ang="0">
                    <a:pos x="64" y="45"/>
                  </a:cxn>
                </a:cxnLst>
                <a:rect l="0" t="0" r="r" b="b"/>
                <a:pathLst>
                  <a:path w="587" h="545">
                    <a:moveTo>
                      <a:pt x="64" y="37"/>
                    </a:moveTo>
                    <a:cubicBezTo>
                      <a:pt x="101" y="34"/>
                      <a:pt x="219" y="0"/>
                      <a:pt x="288" y="13"/>
                    </a:cubicBezTo>
                    <a:cubicBezTo>
                      <a:pt x="357" y="26"/>
                      <a:pt x="433" y="65"/>
                      <a:pt x="480" y="117"/>
                    </a:cubicBezTo>
                    <a:cubicBezTo>
                      <a:pt x="527" y="169"/>
                      <a:pt x="552" y="261"/>
                      <a:pt x="568" y="325"/>
                    </a:cubicBezTo>
                    <a:cubicBezTo>
                      <a:pt x="584" y="389"/>
                      <a:pt x="587" y="466"/>
                      <a:pt x="576" y="501"/>
                    </a:cubicBezTo>
                    <a:cubicBezTo>
                      <a:pt x="565" y="536"/>
                      <a:pt x="516" y="545"/>
                      <a:pt x="504" y="533"/>
                    </a:cubicBezTo>
                    <a:cubicBezTo>
                      <a:pt x="492" y="521"/>
                      <a:pt x="512" y="474"/>
                      <a:pt x="504" y="429"/>
                    </a:cubicBezTo>
                    <a:cubicBezTo>
                      <a:pt x="496" y="384"/>
                      <a:pt x="476" y="305"/>
                      <a:pt x="456" y="261"/>
                    </a:cubicBezTo>
                    <a:cubicBezTo>
                      <a:pt x="436" y="217"/>
                      <a:pt x="405" y="186"/>
                      <a:pt x="384" y="165"/>
                    </a:cubicBezTo>
                    <a:cubicBezTo>
                      <a:pt x="363" y="144"/>
                      <a:pt x="356" y="141"/>
                      <a:pt x="328" y="133"/>
                    </a:cubicBezTo>
                    <a:cubicBezTo>
                      <a:pt x="300" y="125"/>
                      <a:pt x="260" y="116"/>
                      <a:pt x="216" y="117"/>
                    </a:cubicBezTo>
                    <a:cubicBezTo>
                      <a:pt x="172" y="118"/>
                      <a:pt x="100" y="149"/>
                      <a:pt x="64" y="141"/>
                    </a:cubicBezTo>
                    <a:cubicBezTo>
                      <a:pt x="28" y="133"/>
                      <a:pt x="0" y="85"/>
                      <a:pt x="0" y="69"/>
                    </a:cubicBezTo>
                    <a:cubicBezTo>
                      <a:pt x="0" y="53"/>
                      <a:pt x="51" y="50"/>
                      <a:pt x="64" y="45"/>
                    </a:cubicBezTo>
                  </a:path>
                </a:pathLst>
              </a:custGeom>
              <a:solidFill>
                <a:srgbClr val="FF0000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892" name="Freeform 44"/>
              <p:cNvSpPr>
                <a:spLocks/>
              </p:cNvSpPr>
              <p:nvPr/>
            </p:nvSpPr>
            <p:spPr bwMode="auto">
              <a:xfrm>
                <a:off x="2384" y="2485"/>
                <a:ext cx="333" cy="255"/>
              </a:xfrm>
              <a:custGeom>
                <a:avLst/>
                <a:gdLst/>
                <a:ahLst/>
                <a:cxnLst>
                  <a:cxn ang="0">
                    <a:pos x="112" y="11"/>
                  </a:cxn>
                  <a:cxn ang="0">
                    <a:pos x="72" y="59"/>
                  </a:cxn>
                  <a:cxn ang="0">
                    <a:pos x="16" y="107"/>
                  </a:cxn>
                  <a:cxn ang="0">
                    <a:pos x="16" y="203"/>
                  </a:cxn>
                  <a:cxn ang="0">
                    <a:pos x="112" y="251"/>
                  </a:cxn>
                  <a:cxn ang="0">
                    <a:pos x="184" y="227"/>
                  </a:cxn>
                  <a:cxn ang="0">
                    <a:pos x="208" y="235"/>
                  </a:cxn>
                  <a:cxn ang="0">
                    <a:pos x="288" y="187"/>
                  </a:cxn>
                  <a:cxn ang="0">
                    <a:pos x="304" y="123"/>
                  </a:cxn>
                  <a:cxn ang="0">
                    <a:pos x="112" y="11"/>
                  </a:cxn>
                </a:cxnLst>
                <a:rect l="0" t="0" r="r" b="b"/>
                <a:pathLst>
                  <a:path w="333" h="255">
                    <a:moveTo>
                      <a:pt x="112" y="11"/>
                    </a:moveTo>
                    <a:cubicBezTo>
                      <a:pt x="74" y="0"/>
                      <a:pt x="88" y="43"/>
                      <a:pt x="72" y="59"/>
                    </a:cubicBezTo>
                    <a:cubicBezTo>
                      <a:pt x="56" y="75"/>
                      <a:pt x="25" y="83"/>
                      <a:pt x="16" y="107"/>
                    </a:cubicBezTo>
                    <a:cubicBezTo>
                      <a:pt x="7" y="131"/>
                      <a:pt x="0" y="179"/>
                      <a:pt x="16" y="203"/>
                    </a:cubicBezTo>
                    <a:cubicBezTo>
                      <a:pt x="32" y="227"/>
                      <a:pt x="84" y="247"/>
                      <a:pt x="112" y="251"/>
                    </a:cubicBezTo>
                    <a:cubicBezTo>
                      <a:pt x="140" y="255"/>
                      <a:pt x="168" y="230"/>
                      <a:pt x="184" y="227"/>
                    </a:cubicBezTo>
                    <a:cubicBezTo>
                      <a:pt x="200" y="224"/>
                      <a:pt x="191" y="242"/>
                      <a:pt x="208" y="235"/>
                    </a:cubicBezTo>
                    <a:cubicBezTo>
                      <a:pt x="225" y="228"/>
                      <a:pt x="272" y="206"/>
                      <a:pt x="288" y="187"/>
                    </a:cubicBezTo>
                    <a:cubicBezTo>
                      <a:pt x="304" y="168"/>
                      <a:pt x="333" y="152"/>
                      <a:pt x="304" y="123"/>
                    </a:cubicBezTo>
                    <a:cubicBezTo>
                      <a:pt x="275" y="94"/>
                      <a:pt x="153" y="26"/>
                      <a:pt x="112" y="11"/>
                    </a:cubicBezTo>
                    <a:close/>
                  </a:path>
                </a:pathLst>
              </a:custGeom>
              <a:solidFill>
                <a:srgbClr val="FF0000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893" name="Oval 45"/>
              <p:cNvSpPr>
                <a:spLocks noChangeArrowheads="1"/>
              </p:cNvSpPr>
              <p:nvPr/>
            </p:nvSpPr>
            <p:spPr bwMode="auto">
              <a:xfrm rot="2129515">
                <a:off x="2463" y="2497"/>
                <a:ext cx="139" cy="265"/>
              </a:xfrm>
              <a:prstGeom prst="ellipse">
                <a:avLst/>
              </a:prstGeom>
              <a:solidFill>
                <a:srgbClr val="FFFF00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8894" name="Freeform 46"/>
              <p:cNvSpPr>
                <a:spLocks/>
              </p:cNvSpPr>
              <p:nvPr/>
            </p:nvSpPr>
            <p:spPr bwMode="auto">
              <a:xfrm>
                <a:off x="3120" y="3024"/>
                <a:ext cx="706" cy="375"/>
              </a:xfrm>
              <a:custGeom>
                <a:avLst/>
                <a:gdLst/>
                <a:ahLst/>
                <a:cxnLst>
                  <a:cxn ang="0">
                    <a:pos x="247" y="96"/>
                  </a:cxn>
                  <a:cxn ang="0">
                    <a:pos x="63" y="112"/>
                  </a:cxn>
                  <a:cxn ang="0">
                    <a:pos x="23" y="232"/>
                  </a:cxn>
                  <a:cxn ang="0">
                    <a:pos x="199" y="360"/>
                  </a:cxn>
                  <a:cxn ang="0">
                    <a:pos x="439" y="320"/>
                  </a:cxn>
                  <a:cxn ang="0">
                    <a:pos x="639" y="288"/>
                  </a:cxn>
                  <a:cxn ang="0">
                    <a:pos x="703" y="192"/>
                  </a:cxn>
                  <a:cxn ang="0">
                    <a:pos x="655" y="40"/>
                  </a:cxn>
                  <a:cxn ang="0">
                    <a:pos x="543" y="8"/>
                  </a:cxn>
                  <a:cxn ang="0">
                    <a:pos x="439" y="0"/>
                  </a:cxn>
                </a:cxnLst>
                <a:rect l="0" t="0" r="r" b="b"/>
                <a:pathLst>
                  <a:path w="706" h="375">
                    <a:moveTo>
                      <a:pt x="247" y="96"/>
                    </a:moveTo>
                    <a:cubicBezTo>
                      <a:pt x="216" y="99"/>
                      <a:pt x="100" y="89"/>
                      <a:pt x="63" y="112"/>
                    </a:cubicBezTo>
                    <a:cubicBezTo>
                      <a:pt x="26" y="135"/>
                      <a:pt x="0" y="191"/>
                      <a:pt x="23" y="232"/>
                    </a:cubicBezTo>
                    <a:cubicBezTo>
                      <a:pt x="46" y="273"/>
                      <a:pt x="130" y="345"/>
                      <a:pt x="199" y="360"/>
                    </a:cubicBezTo>
                    <a:cubicBezTo>
                      <a:pt x="268" y="375"/>
                      <a:pt x="366" y="332"/>
                      <a:pt x="439" y="320"/>
                    </a:cubicBezTo>
                    <a:cubicBezTo>
                      <a:pt x="512" y="308"/>
                      <a:pt x="595" y="309"/>
                      <a:pt x="639" y="288"/>
                    </a:cubicBezTo>
                    <a:cubicBezTo>
                      <a:pt x="683" y="267"/>
                      <a:pt x="700" y="233"/>
                      <a:pt x="703" y="192"/>
                    </a:cubicBezTo>
                    <a:cubicBezTo>
                      <a:pt x="706" y="151"/>
                      <a:pt x="682" y="71"/>
                      <a:pt x="655" y="40"/>
                    </a:cubicBezTo>
                    <a:cubicBezTo>
                      <a:pt x="628" y="9"/>
                      <a:pt x="579" y="15"/>
                      <a:pt x="543" y="8"/>
                    </a:cubicBezTo>
                    <a:cubicBezTo>
                      <a:pt x="507" y="1"/>
                      <a:pt x="461" y="2"/>
                      <a:pt x="439" y="0"/>
                    </a:cubicBezTo>
                  </a:path>
                </a:pathLst>
              </a:custGeom>
              <a:solidFill>
                <a:srgbClr val="FF0000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895" name="Freeform 47"/>
              <p:cNvSpPr>
                <a:spLocks/>
              </p:cNvSpPr>
              <p:nvPr/>
            </p:nvSpPr>
            <p:spPr bwMode="auto">
              <a:xfrm>
                <a:off x="3240" y="3024"/>
                <a:ext cx="460" cy="349"/>
              </a:xfrm>
              <a:custGeom>
                <a:avLst/>
                <a:gdLst/>
                <a:ahLst/>
                <a:cxnLst>
                  <a:cxn ang="0">
                    <a:pos x="264" y="0"/>
                  </a:cxn>
                  <a:cxn ang="0">
                    <a:pos x="360" y="144"/>
                  </a:cxn>
                  <a:cxn ang="0">
                    <a:pos x="456" y="240"/>
                  </a:cxn>
                  <a:cxn ang="0">
                    <a:pos x="336" y="312"/>
                  </a:cxn>
                  <a:cxn ang="0">
                    <a:pos x="312" y="256"/>
                  </a:cxn>
                  <a:cxn ang="0">
                    <a:pos x="264" y="336"/>
                  </a:cxn>
                  <a:cxn ang="0">
                    <a:pos x="120" y="336"/>
                  </a:cxn>
                  <a:cxn ang="0">
                    <a:pos x="24" y="336"/>
                  </a:cxn>
                  <a:cxn ang="0">
                    <a:pos x="24" y="288"/>
                  </a:cxn>
                  <a:cxn ang="0">
                    <a:pos x="168" y="240"/>
                  </a:cxn>
                  <a:cxn ang="0">
                    <a:pos x="216" y="192"/>
                  </a:cxn>
                  <a:cxn ang="0">
                    <a:pos x="176" y="96"/>
                  </a:cxn>
                  <a:cxn ang="0">
                    <a:pos x="264" y="48"/>
                  </a:cxn>
                </a:cxnLst>
                <a:rect l="0" t="0" r="r" b="b"/>
                <a:pathLst>
                  <a:path w="460" h="349">
                    <a:moveTo>
                      <a:pt x="264" y="0"/>
                    </a:moveTo>
                    <a:cubicBezTo>
                      <a:pt x="296" y="52"/>
                      <a:pt x="328" y="104"/>
                      <a:pt x="360" y="144"/>
                    </a:cubicBezTo>
                    <a:cubicBezTo>
                      <a:pt x="392" y="184"/>
                      <a:pt x="460" y="212"/>
                      <a:pt x="456" y="240"/>
                    </a:cubicBezTo>
                    <a:cubicBezTo>
                      <a:pt x="452" y="268"/>
                      <a:pt x="360" y="309"/>
                      <a:pt x="336" y="312"/>
                    </a:cubicBezTo>
                    <a:cubicBezTo>
                      <a:pt x="312" y="315"/>
                      <a:pt x="324" y="252"/>
                      <a:pt x="312" y="256"/>
                    </a:cubicBezTo>
                    <a:cubicBezTo>
                      <a:pt x="300" y="260"/>
                      <a:pt x="296" y="323"/>
                      <a:pt x="264" y="336"/>
                    </a:cubicBezTo>
                    <a:cubicBezTo>
                      <a:pt x="232" y="349"/>
                      <a:pt x="160" y="336"/>
                      <a:pt x="120" y="336"/>
                    </a:cubicBezTo>
                    <a:cubicBezTo>
                      <a:pt x="80" y="336"/>
                      <a:pt x="40" y="344"/>
                      <a:pt x="24" y="336"/>
                    </a:cubicBezTo>
                    <a:cubicBezTo>
                      <a:pt x="8" y="328"/>
                      <a:pt x="0" y="304"/>
                      <a:pt x="24" y="288"/>
                    </a:cubicBezTo>
                    <a:cubicBezTo>
                      <a:pt x="48" y="272"/>
                      <a:pt x="136" y="256"/>
                      <a:pt x="168" y="240"/>
                    </a:cubicBezTo>
                    <a:cubicBezTo>
                      <a:pt x="200" y="224"/>
                      <a:pt x="215" y="216"/>
                      <a:pt x="216" y="192"/>
                    </a:cubicBezTo>
                    <a:cubicBezTo>
                      <a:pt x="217" y="168"/>
                      <a:pt x="168" y="120"/>
                      <a:pt x="176" y="96"/>
                    </a:cubicBezTo>
                    <a:cubicBezTo>
                      <a:pt x="184" y="72"/>
                      <a:pt x="246" y="58"/>
                      <a:pt x="264" y="48"/>
                    </a:cubicBezTo>
                  </a:path>
                </a:pathLst>
              </a:custGeom>
              <a:solidFill>
                <a:schemeClr val="tx2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896" name="Freeform 48"/>
              <p:cNvSpPr>
                <a:spLocks/>
              </p:cNvSpPr>
              <p:nvPr/>
            </p:nvSpPr>
            <p:spPr bwMode="auto">
              <a:xfrm>
                <a:off x="3648" y="2912"/>
                <a:ext cx="776" cy="212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288" y="16"/>
                  </a:cxn>
                  <a:cxn ang="0">
                    <a:pos x="672" y="16"/>
                  </a:cxn>
                  <a:cxn ang="0">
                    <a:pos x="768" y="16"/>
                  </a:cxn>
                  <a:cxn ang="0">
                    <a:pos x="720" y="64"/>
                  </a:cxn>
                  <a:cxn ang="0">
                    <a:pos x="736" y="96"/>
                  </a:cxn>
                  <a:cxn ang="0">
                    <a:pos x="544" y="120"/>
                  </a:cxn>
                  <a:cxn ang="0">
                    <a:pos x="400" y="104"/>
                  </a:cxn>
                  <a:cxn ang="0">
                    <a:pos x="224" y="104"/>
                  </a:cxn>
                  <a:cxn ang="0">
                    <a:pos x="144" y="208"/>
                  </a:cxn>
                  <a:cxn ang="0">
                    <a:pos x="104" y="128"/>
                  </a:cxn>
                  <a:cxn ang="0">
                    <a:pos x="0" y="112"/>
                  </a:cxn>
                </a:cxnLst>
                <a:rect l="0" t="0" r="r" b="b"/>
                <a:pathLst>
                  <a:path w="776" h="212">
                    <a:moveTo>
                      <a:pt x="0" y="112"/>
                    </a:moveTo>
                    <a:cubicBezTo>
                      <a:pt x="43" y="89"/>
                      <a:pt x="176" y="32"/>
                      <a:pt x="288" y="16"/>
                    </a:cubicBezTo>
                    <a:cubicBezTo>
                      <a:pt x="400" y="0"/>
                      <a:pt x="592" y="16"/>
                      <a:pt x="672" y="16"/>
                    </a:cubicBezTo>
                    <a:cubicBezTo>
                      <a:pt x="752" y="16"/>
                      <a:pt x="760" y="8"/>
                      <a:pt x="768" y="16"/>
                    </a:cubicBezTo>
                    <a:cubicBezTo>
                      <a:pt x="776" y="24"/>
                      <a:pt x="725" y="51"/>
                      <a:pt x="720" y="64"/>
                    </a:cubicBezTo>
                    <a:cubicBezTo>
                      <a:pt x="715" y="77"/>
                      <a:pt x="765" y="87"/>
                      <a:pt x="736" y="96"/>
                    </a:cubicBezTo>
                    <a:cubicBezTo>
                      <a:pt x="707" y="105"/>
                      <a:pt x="600" y="119"/>
                      <a:pt x="544" y="120"/>
                    </a:cubicBezTo>
                    <a:cubicBezTo>
                      <a:pt x="488" y="121"/>
                      <a:pt x="453" y="107"/>
                      <a:pt x="400" y="104"/>
                    </a:cubicBezTo>
                    <a:cubicBezTo>
                      <a:pt x="347" y="101"/>
                      <a:pt x="267" y="87"/>
                      <a:pt x="224" y="104"/>
                    </a:cubicBezTo>
                    <a:cubicBezTo>
                      <a:pt x="181" y="121"/>
                      <a:pt x="164" y="204"/>
                      <a:pt x="144" y="208"/>
                    </a:cubicBezTo>
                    <a:cubicBezTo>
                      <a:pt x="124" y="212"/>
                      <a:pt x="128" y="144"/>
                      <a:pt x="104" y="128"/>
                    </a:cubicBezTo>
                    <a:cubicBezTo>
                      <a:pt x="80" y="112"/>
                      <a:pt x="22" y="115"/>
                      <a:pt x="0" y="112"/>
                    </a:cubicBezTo>
                    <a:close/>
                  </a:path>
                </a:pathLst>
              </a:custGeom>
              <a:solidFill>
                <a:srgbClr val="FF0000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897" name="Freeform 49" descr="Широкий диагональный 1"/>
              <p:cNvSpPr>
                <a:spLocks/>
              </p:cNvSpPr>
              <p:nvPr/>
            </p:nvSpPr>
            <p:spPr bwMode="auto">
              <a:xfrm>
                <a:off x="3210" y="1860"/>
                <a:ext cx="390" cy="764"/>
              </a:xfrm>
              <a:custGeom>
                <a:avLst/>
                <a:gdLst/>
                <a:ahLst/>
                <a:cxnLst>
                  <a:cxn ang="0">
                    <a:pos x="238" y="220"/>
                  </a:cxn>
                  <a:cxn ang="0">
                    <a:pos x="222" y="20"/>
                  </a:cxn>
                  <a:cxn ang="0">
                    <a:pos x="122" y="100"/>
                  </a:cxn>
                  <a:cxn ang="0">
                    <a:pos x="86" y="124"/>
                  </a:cxn>
                  <a:cxn ang="0">
                    <a:pos x="6" y="156"/>
                  </a:cxn>
                  <a:cxn ang="0">
                    <a:pos x="50" y="388"/>
                  </a:cxn>
                  <a:cxn ang="0">
                    <a:pos x="178" y="708"/>
                  </a:cxn>
                  <a:cxn ang="0">
                    <a:pos x="186" y="724"/>
                  </a:cxn>
                  <a:cxn ang="0">
                    <a:pos x="218" y="740"/>
                  </a:cxn>
                  <a:cxn ang="0">
                    <a:pos x="94" y="684"/>
                  </a:cxn>
                  <a:cxn ang="0">
                    <a:pos x="206" y="740"/>
                  </a:cxn>
                  <a:cxn ang="0">
                    <a:pos x="342" y="732"/>
                  </a:cxn>
                  <a:cxn ang="0">
                    <a:pos x="390" y="684"/>
                  </a:cxn>
                  <a:cxn ang="0">
                    <a:pos x="342" y="588"/>
                  </a:cxn>
                  <a:cxn ang="0">
                    <a:pos x="238" y="220"/>
                  </a:cxn>
                </a:cxnLst>
                <a:rect l="0" t="0" r="r" b="b"/>
                <a:pathLst>
                  <a:path w="390" h="764">
                    <a:moveTo>
                      <a:pt x="238" y="220"/>
                    </a:moveTo>
                    <a:cubicBezTo>
                      <a:pt x="218" y="125"/>
                      <a:pt x="241" y="40"/>
                      <a:pt x="222" y="20"/>
                    </a:cubicBezTo>
                    <a:cubicBezTo>
                      <a:pt x="203" y="0"/>
                      <a:pt x="145" y="83"/>
                      <a:pt x="122" y="100"/>
                    </a:cubicBezTo>
                    <a:cubicBezTo>
                      <a:pt x="99" y="117"/>
                      <a:pt x="105" y="115"/>
                      <a:pt x="86" y="124"/>
                    </a:cubicBezTo>
                    <a:cubicBezTo>
                      <a:pt x="67" y="133"/>
                      <a:pt x="12" y="112"/>
                      <a:pt x="6" y="156"/>
                    </a:cubicBezTo>
                    <a:cubicBezTo>
                      <a:pt x="0" y="200"/>
                      <a:pt x="21" y="296"/>
                      <a:pt x="50" y="388"/>
                    </a:cubicBezTo>
                    <a:cubicBezTo>
                      <a:pt x="79" y="480"/>
                      <a:pt x="155" y="652"/>
                      <a:pt x="178" y="708"/>
                    </a:cubicBezTo>
                    <a:cubicBezTo>
                      <a:pt x="201" y="764"/>
                      <a:pt x="179" y="719"/>
                      <a:pt x="186" y="724"/>
                    </a:cubicBezTo>
                    <a:cubicBezTo>
                      <a:pt x="193" y="729"/>
                      <a:pt x="233" y="747"/>
                      <a:pt x="218" y="740"/>
                    </a:cubicBezTo>
                    <a:cubicBezTo>
                      <a:pt x="203" y="733"/>
                      <a:pt x="96" y="684"/>
                      <a:pt x="94" y="684"/>
                    </a:cubicBezTo>
                    <a:cubicBezTo>
                      <a:pt x="92" y="684"/>
                      <a:pt x="165" y="732"/>
                      <a:pt x="206" y="740"/>
                    </a:cubicBezTo>
                    <a:cubicBezTo>
                      <a:pt x="247" y="748"/>
                      <a:pt x="311" y="741"/>
                      <a:pt x="342" y="732"/>
                    </a:cubicBezTo>
                    <a:cubicBezTo>
                      <a:pt x="373" y="723"/>
                      <a:pt x="390" y="708"/>
                      <a:pt x="390" y="684"/>
                    </a:cubicBezTo>
                    <a:cubicBezTo>
                      <a:pt x="390" y="660"/>
                      <a:pt x="367" y="665"/>
                      <a:pt x="342" y="588"/>
                    </a:cubicBezTo>
                    <a:cubicBezTo>
                      <a:pt x="317" y="511"/>
                      <a:pt x="258" y="315"/>
                      <a:pt x="238" y="220"/>
                    </a:cubicBezTo>
                    <a:close/>
                  </a:path>
                </a:pathLst>
              </a:custGeom>
              <a:pattFill prst="wdDnDiag">
                <a:fgClr>
                  <a:schemeClr val="bg1"/>
                </a:fgClr>
                <a:bgClr>
                  <a:srgbClr val="FF00FF"/>
                </a:bgClr>
              </a:patt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898" name="Freeform 50"/>
              <p:cNvSpPr>
                <a:spLocks/>
              </p:cNvSpPr>
              <p:nvPr/>
            </p:nvSpPr>
            <p:spPr bwMode="auto">
              <a:xfrm>
                <a:off x="3096" y="1951"/>
                <a:ext cx="473" cy="602"/>
              </a:xfrm>
              <a:custGeom>
                <a:avLst/>
                <a:gdLst/>
                <a:ahLst/>
                <a:cxnLst>
                  <a:cxn ang="0">
                    <a:pos x="280" y="137"/>
                  </a:cxn>
                  <a:cxn ang="0">
                    <a:pos x="264" y="353"/>
                  </a:cxn>
                  <a:cxn ang="0">
                    <a:pos x="296" y="481"/>
                  </a:cxn>
                  <a:cxn ang="0">
                    <a:pos x="264" y="497"/>
                  </a:cxn>
                  <a:cxn ang="0">
                    <a:pos x="216" y="449"/>
                  </a:cxn>
                  <a:cxn ang="0">
                    <a:pos x="168" y="401"/>
                  </a:cxn>
                  <a:cxn ang="0">
                    <a:pos x="120" y="385"/>
                  </a:cxn>
                  <a:cxn ang="0">
                    <a:pos x="12" y="425"/>
                  </a:cxn>
                  <a:cxn ang="0">
                    <a:pos x="48" y="505"/>
                  </a:cxn>
                  <a:cxn ang="0">
                    <a:pos x="72" y="545"/>
                  </a:cxn>
                  <a:cxn ang="0">
                    <a:pos x="120" y="553"/>
                  </a:cxn>
                  <a:cxn ang="0">
                    <a:pos x="184" y="529"/>
                  </a:cxn>
                  <a:cxn ang="0">
                    <a:pos x="264" y="593"/>
                  </a:cxn>
                  <a:cxn ang="0">
                    <a:pos x="368" y="585"/>
                  </a:cxn>
                  <a:cxn ang="0">
                    <a:pos x="448" y="521"/>
                  </a:cxn>
                  <a:cxn ang="0">
                    <a:pos x="416" y="377"/>
                  </a:cxn>
                  <a:cxn ang="0">
                    <a:pos x="448" y="273"/>
                  </a:cxn>
                  <a:cxn ang="0">
                    <a:pos x="456" y="129"/>
                  </a:cxn>
                  <a:cxn ang="0">
                    <a:pos x="344" y="1"/>
                  </a:cxn>
                  <a:cxn ang="0">
                    <a:pos x="280" y="137"/>
                  </a:cxn>
                </a:cxnLst>
                <a:rect l="0" t="0" r="r" b="b"/>
                <a:pathLst>
                  <a:path w="473" h="602">
                    <a:moveTo>
                      <a:pt x="280" y="137"/>
                    </a:moveTo>
                    <a:cubicBezTo>
                      <a:pt x="267" y="196"/>
                      <a:pt x="261" y="296"/>
                      <a:pt x="264" y="353"/>
                    </a:cubicBezTo>
                    <a:cubicBezTo>
                      <a:pt x="267" y="410"/>
                      <a:pt x="296" y="457"/>
                      <a:pt x="296" y="481"/>
                    </a:cubicBezTo>
                    <a:cubicBezTo>
                      <a:pt x="296" y="505"/>
                      <a:pt x="277" y="502"/>
                      <a:pt x="264" y="497"/>
                    </a:cubicBezTo>
                    <a:cubicBezTo>
                      <a:pt x="251" y="492"/>
                      <a:pt x="232" y="465"/>
                      <a:pt x="216" y="449"/>
                    </a:cubicBezTo>
                    <a:cubicBezTo>
                      <a:pt x="200" y="433"/>
                      <a:pt x="184" y="412"/>
                      <a:pt x="168" y="401"/>
                    </a:cubicBezTo>
                    <a:cubicBezTo>
                      <a:pt x="152" y="390"/>
                      <a:pt x="146" y="381"/>
                      <a:pt x="120" y="385"/>
                    </a:cubicBezTo>
                    <a:cubicBezTo>
                      <a:pt x="94" y="389"/>
                      <a:pt x="24" y="405"/>
                      <a:pt x="12" y="425"/>
                    </a:cubicBezTo>
                    <a:cubicBezTo>
                      <a:pt x="0" y="445"/>
                      <a:pt x="38" y="485"/>
                      <a:pt x="48" y="505"/>
                    </a:cubicBezTo>
                    <a:cubicBezTo>
                      <a:pt x="58" y="525"/>
                      <a:pt x="60" y="537"/>
                      <a:pt x="72" y="545"/>
                    </a:cubicBezTo>
                    <a:cubicBezTo>
                      <a:pt x="84" y="553"/>
                      <a:pt x="101" y="556"/>
                      <a:pt x="120" y="553"/>
                    </a:cubicBezTo>
                    <a:cubicBezTo>
                      <a:pt x="139" y="550"/>
                      <a:pt x="160" y="522"/>
                      <a:pt x="184" y="529"/>
                    </a:cubicBezTo>
                    <a:cubicBezTo>
                      <a:pt x="208" y="536"/>
                      <a:pt x="233" y="584"/>
                      <a:pt x="264" y="593"/>
                    </a:cubicBezTo>
                    <a:cubicBezTo>
                      <a:pt x="295" y="602"/>
                      <a:pt x="337" y="597"/>
                      <a:pt x="368" y="585"/>
                    </a:cubicBezTo>
                    <a:cubicBezTo>
                      <a:pt x="399" y="573"/>
                      <a:pt x="440" y="556"/>
                      <a:pt x="448" y="521"/>
                    </a:cubicBezTo>
                    <a:cubicBezTo>
                      <a:pt x="456" y="486"/>
                      <a:pt x="416" y="418"/>
                      <a:pt x="416" y="377"/>
                    </a:cubicBezTo>
                    <a:cubicBezTo>
                      <a:pt x="416" y="336"/>
                      <a:pt x="441" y="314"/>
                      <a:pt x="448" y="273"/>
                    </a:cubicBezTo>
                    <a:cubicBezTo>
                      <a:pt x="455" y="232"/>
                      <a:pt x="473" y="174"/>
                      <a:pt x="456" y="129"/>
                    </a:cubicBezTo>
                    <a:cubicBezTo>
                      <a:pt x="439" y="84"/>
                      <a:pt x="373" y="0"/>
                      <a:pt x="344" y="1"/>
                    </a:cubicBezTo>
                    <a:cubicBezTo>
                      <a:pt x="315" y="2"/>
                      <a:pt x="293" y="78"/>
                      <a:pt x="280" y="137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EE9F00"/>
                  </a:gs>
                  <a:gs pos="100000">
                    <a:srgbClr val="FFA953"/>
                  </a:gs>
                </a:gsLst>
                <a:path path="rect">
                  <a:fillToRect l="50000" t="50000" r="50000" b="50000"/>
                </a:path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7" name="Group 51"/>
              <p:cNvGrpSpPr>
                <a:grpSpLocks/>
              </p:cNvGrpSpPr>
              <p:nvPr/>
            </p:nvGrpSpPr>
            <p:grpSpPr bwMode="auto">
              <a:xfrm>
                <a:off x="3168" y="1296"/>
                <a:ext cx="528" cy="288"/>
                <a:chOff x="1955" y="1357"/>
                <a:chExt cx="333" cy="180"/>
              </a:xfrm>
            </p:grpSpPr>
            <p:grpSp>
              <p:nvGrpSpPr>
                <p:cNvPr id="8" name="Group 52"/>
                <p:cNvGrpSpPr>
                  <a:grpSpLocks/>
                </p:cNvGrpSpPr>
                <p:nvPr/>
              </p:nvGrpSpPr>
              <p:grpSpPr bwMode="auto">
                <a:xfrm>
                  <a:off x="1955" y="1357"/>
                  <a:ext cx="333" cy="180"/>
                  <a:chOff x="5161" y="3181"/>
                  <a:chExt cx="257" cy="140"/>
                </a:xfrm>
              </p:grpSpPr>
              <p:sp>
                <p:nvSpPr>
                  <p:cNvPr id="78901" name="Freeform 53"/>
                  <p:cNvSpPr>
                    <a:spLocks/>
                  </p:cNvSpPr>
                  <p:nvPr/>
                </p:nvSpPr>
                <p:spPr bwMode="auto">
                  <a:xfrm>
                    <a:off x="5161" y="3181"/>
                    <a:ext cx="170" cy="123"/>
                  </a:xfrm>
                  <a:custGeom>
                    <a:avLst/>
                    <a:gdLst/>
                    <a:ahLst/>
                    <a:cxnLst>
                      <a:cxn ang="0">
                        <a:pos x="8" y="95"/>
                      </a:cxn>
                      <a:cxn ang="0">
                        <a:pos x="62" y="113"/>
                      </a:cxn>
                      <a:cxn ang="0">
                        <a:pos x="140" y="119"/>
                      </a:cxn>
                      <a:cxn ang="0">
                        <a:pos x="158" y="113"/>
                      </a:cxn>
                      <a:cxn ang="0">
                        <a:pos x="164" y="59"/>
                      </a:cxn>
                      <a:cxn ang="0">
                        <a:pos x="122" y="11"/>
                      </a:cxn>
                      <a:cxn ang="0">
                        <a:pos x="56" y="5"/>
                      </a:cxn>
                      <a:cxn ang="0">
                        <a:pos x="20" y="41"/>
                      </a:cxn>
                      <a:cxn ang="0">
                        <a:pos x="2" y="59"/>
                      </a:cxn>
                      <a:cxn ang="0">
                        <a:pos x="8" y="95"/>
                      </a:cxn>
                    </a:cxnLst>
                    <a:rect l="0" t="0" r="r" b="b"/>
                    <a:pathLst>
                      <a:path w="170" h="123">
                        <a:moveTo>
                          <a:pt x="8" y="95"/>
                        </a:moveTo>
                        <a:cubicBezTo>
                          <a:pt x="15" y="104"/>
                          <a:pt x="40" y="109"/>
                          <a:pt x="62" y="113"/>
                        </a:cubicBezTo>
                        <a:cubicBezTo>
                          <a:pt x="84" y="117"/>
                          <a:pt x="124" y="119"/>
                          <a:pt x="140" y="119"/>
                        </a:cubicBezTo>
                        <a:cubicBezTo>
                          <a:pt x="156" y="119"/>
                          <a:pt x="154" y="123"/>
                          <a:pt x="158" y="113"/>
                        </a:cubicBezTo>
                        <a:cubicBezTo>
                          <a:pt x="162" y="103"/>
                          <a:pt x="170" y="76"/>
                          <a:pt x="164" y="59"/>
                        </a:cubicBezTo>
                        <a:cubicBezTo>
                          <a:pt x="158" y="42"/>
                          <a:pt x="140" y="20"/>
                          <a:pt x="122" y="11"/>
                        </a:cubicBezTo>
                        <a:cubicBezTo>
                          <a:pt x="104" y="2"/>
                          <a:pt x="73" y="0"/>
                          <a:pt x="56" y="5"/>
                        </a:cubicBezTo>
                        <a:cubicBezTo>
                          <a:pt x="39" y="10"/>
                          <a:pt x="29" y="32"/>
                          <a:pt x="20" y="41"/>
                        </a:cubicBezTo>
                        <a:cubicBezTo>
                          <a:pt x="11" y="50"/>
                          <a:pt x="4" y="50"/>
                          <a:pt x="2" y="59"/>
                        </a:cubicBezTo>
                        <a:cubicBezTo>
                          <a:pt x="0" y="68"/>
                          <a:pt x="7" y="88"/>
                          <a:pt x="8" y="95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 w="317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78902" name="Freeform 54"/>
                  <p:cNvSpPr>
                    <a:spLocks/>
                  </p:cNvSpPr>
                  <p:nvPr/>
                </p:nvSpPr>
                <p:spPr bwMode="auto">
                  <a:xfrm>
                    <a:off x="5313" y="3234"/>
                    <a:ext cx="105" cy="87"/>
                  </a:xfrm>
                  <a:custGeom>
                    <a:avLst/>
                    <a:gdLst/>
                    <a:ahLst/>
                    <a:cxnLst>
                      <a:cxn ang="0">
                        <a:pos x="12" y="0"/>
                      </a:cxn>
                      <a:cxn ang="0">
                        <a:pos x="84" y="36"/>
                      </a:cxn>
                      <a:cxn ang="0">
                        <a:pos x="102" y="66"/>
                      </a:cxn>
                      <a:cxn ang="0">
                        <a:pos x="66" y="84"/>
                      </a:cxn>
                      <a:cxn ang="0">
                        <a:pos x="42" y="84"/>
                      </a:cxn>
                      <a:cxn ang="0">
                        <a:pos x="0" y="66"/>
                      </a:cxn>
                    </a:cxnLst>
                    <a:rect l="0" t="0" r="r" b="b"/>
                    <a:pathLst>
                      <a:path w="105" h="87">
                        <a:moveTo>
                          <a:pt x="12" y="0"/>
                        </a:moveTo>
                        <a:cubicBezTo>
                          <a:pt x="40" y="12"/>
                          <a:pt x="69" y="25"/>
                          <a:pt x="84" y="36"/>
                        </a:cubicBezTo>
                        <a:cubicBezTo>
                          <a:pt x="99" y="47"/>
                          <a:pt x="105" y="58"/>
                          <a:pt x="102" y="66"/>
                        </a:cubicBezTo>
                        <a:cubicBezTo>
                          <a:pt x="99" y="74"/>
                          <a:pt x="76" y="81"/>
                          <a:pt x="66" y="84"/>
                        </a:cubicBezTo>
                        <a:cubicBezTo>
                          <a:pt x="56" y="87"/>
                          <a:pt x="53" y="87"/>
                          <a:pt x="42" y="84"/>
                        </a:cubicBezTo>
                        <a:cubicBezTo>
                          <a:pt x="31" y="81"/>
                          <a:pt x="15" y="73"/>
                          <a:pt x="0" y="66"/>
                        </a:cubicBezTo>
                      </a:path>
                    </a:pathLst>
                  </a:custGeom>
                  <a:solidFill>
                    <a:schemeClr val="bg1"/>
                  </a:solidFill>
                  <a:ln w="317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78903" name="Freeform 55"/>
                <p:cNvSpPr>
                  <a:spLocks/>
                </p:cNvSpPr>
                <p:nvPr/>
              </p:nvSpPr>
              <p:spPr bwMode="auto">
                <a:xfrm rot="-2021949">
                  <a:off x="2182" y="1433"/>
                  <a:ext cx="47" cy="94"/>
                </a:xfrm>
                <a:custGeom>
                  <a:avLst/>
                  <a:gdLst/>
                  <a:ahLst/>
                  <a:cxnLst>
                    <a:cxn ang="0">
                      <a:pos x="24" y="0"/>
                    </a:cxn>
                    <a:cxn ang="0">
                      <a:pos x="0" y="12"/>
                    </a:cxn>
                    <a:cxn ang="0">
                      <a:pos x="12" y="30"/>
                    </a:cxn>
                    <a:cxn ang="0">
                      <a:pos x="24" y="48"/>
                    </a:cxn>
                    <a:cxn ang="0">
                      <a:pos x="24" y="84"/>
                    </a:cxn>
                    <a:cxn ang="0">
                      <a:pos x="24" y="102"/>
                    </a:cxn>
                    <a:cxn ang="0">
                      <a:pos x="42" y="114"/>
                    </a:cxn>
                    <a:cxn ang="0">
                      <a:pos x="60" y="96"/>
                    </a:cxn>
                    <a:cxn ang="0">
                      <a:pos x="48" y="36"/>
                    </a:cxn>
                    <a:cxn ang="0">
                      <a:pos x="24" y="0"/>
                    </a:cxn>
                  </a:cxnLst>
                  <a:rect l="0" t="0" r="r" b="b"/>
                  <a:pathLst>
                    <a:path w="60" h="114">
                      <a:moveTo>
                        <a:pt x="24" y="0"/>
                      </a:moveTo>
                      <a:lnTo>
                        <a:pt x="0" y="12"/>
                      </a:lnTo>
                      <a:lnTo>
                        <a:pt x="12" y="30"/>
                      </a:lnTo>
                      <a:lnTo>
                        <a:pt x="24" y="48"/>
                      </a:lnTo>
                      <a:lnTo>
                        <a:pt x="24" y="84"/>
                      </a:lnTo>
                      <a:lnTo>
                        <a:pt x="24" y="102"/>
                      </a:lnTo>
                      <a:lnTo>
                        <a:pt x="42" y="114"/>
                      </a:lnTo>
                      <a:lnTo>
                        <a:pt x="60" y="96"/>
                      </a:lnTo>
                      <a:lnTo>
                        <a:pt x="48" y="36"/>
                      </a:lnTo>
                      <a:lnTo>
                        <a:pt x="24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8904" name="AutoShape 56"/>
                <p:cNvSpPr>
                  <a:spLocks noChangeArrowheads="1"/>
                </p:cNvSpPr>
                <p:nvPr/>
              </p:nvSpPr>
              <p:spPr bwMode="auto">
                <a:xfrm>
                  <a:off x="1964" y="1402"/>
                  <a:ext cx="222" cy="78"/>
                </a:xfrm>
                <a:prstGeom prst="star8">
                  <a:avLst>
                    <a:gd name="adj" fmla="val 14417"/>
                  </a:avLst>
                </a:prstGeom>
                <a:solidFill>
                  <a:schemeClr val="bg1"/>
                </a:solidFill>
                <a:ln w="317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78905" name="Freeform 57"/>
              <p:cNvSpPr>
                <a:spLocks/>
              </p:cNvSpPr>
              <p:nvPr/>
            </p:nvSpPr>
            <p:spPr bwMode="auto">
              <a:xfrm>
                <a:off x="2864" y="2483"/>
                <a:ext cx="353" cy="461"/>
              </a:xfrm>
              <a:custGeom>
                <a:avLst/>
                <a:gdLst/>
                <a:ahLst/>
                <a:cxnLst>
                  <a:cxn ang="0">
                    <a:pos x="252" y="53"/>
                  </a:cxn>
                  <a:cxn ang="0">
                    <a:pos x="164" y="29"/>
                  </a:cxn>
                  <a:cxn ang="0">
                    <a:pos x="112" y="13"/>
                  </a:cxn>
                  <a:cxn ang="0">
                    <a:pos x="16" y="61"/>
                  </a:cxn>
                  <a:cxn ang="0">
                    <a:pos x="16" y="109"/>
                  </a:cxn>
                  <a:cxn ang="0">
                    <a:pos x="76" y="141"/>
                  </a:cxn>
                  <a:cxn ang="0">
                    <a:pos x="160" y="205"/>
                  </a:cxn>
                  <a:cxn ang="0">
                    <a:pos x="260" y="301"/>
                  </a:cxn>
                  <a:cxn ang="0">
                    <a:pos x="284" y="437"/>
                  </a:cxn>
                  <a:cxn ang="0">
                    <a:pos x="348" y="445"/>
                  </a:cxn>
                  <a:cxn ang="0">
                    <a:pos x="316" y="365"/>
                  </a:cxn>
                  <a:cxn ang="0">
                    <a:pos x="260" y="245"/>
                  </a:cxn>
                  <a:cxn ang="0">
                    <a:pos x="256" y="109"/>
                  </a:cxn>
                  <a:cxn ang="0">
                    <a:pos x="208" y="13"/>
                  </a:cxn>
                  <a:cxn ang="0">
                    <a:pos x="204" y="29"/>
                  </a:cxn>
                  <a:cxn ang="0">
                    <a:pos x="252" y="53"/>
                  </a:cxn>
                </a:cxnLst>
                <a:rect l="0" t="0" r="r" b="b"/>
                <a:pathLst>
                  <a:path w="353" h="461">
                    <a:moveTo>
                      <a:pt x="252" y="53"/>
                    </a:moveTo>
                    <a:cubicBezTo>
                      <a:pt x="245" y="56"/>
                      <a:pt x="187" y="36"/>
                      <a:pt x="164" y="29"/>
                    </a:cubicBezTo>
                    <a:cubicBezTo>
                      <a:pt x="141" y="22"/>
                      <a:pt x="137" y="8"/>
                      <a:pt x="112" y="13"/>
                    </a:cubicBezTo>
                    <a:cubicBezTo>
                      <a:pt x="87" y="18"/>
                      <a:pt x="32" y="45"/>
                      <a:pt x="16" y="61"/>
                    </a:cubicBezTo>
                    <a:cubicBezTo>
                      <a:pt x="0" y="77"/>
                      <a:pt x="6" y="96"/>
                      <a:pt x="16" y="109"/>
                    </a:cubicBezTo>
                    <a:cubicBezTo>
                      <a:pt x="26" y="122"/>
                      <a:pt x="52" y="125"/>
                      <a:pt x="76" y="141"/>
                    </a:cubicBezTo>
                    <a:cubicBezTo>
                      <a:pt x="100" y="157"/>
                      <a:pt x="129" y="178"/>
                      <a:pt x="160" y="205"/>
                    </a:cubicBezTo>
                    <a:cubicBezTo>
                      <a:pt x="191" y="232"/>
                      <a:pt x="239" y="262"/>
                      <a:pt x="260" y="301"/>
                    </a:cubicBezTo>
                    <a:cubicBezTo>
                      <a:pt x="281" y="340"/>
                      <a:pt x="269" y="413"/>
                      <a:pt x="284" y="437"/>
                    </a:cubicBezTo>
                    <a:cubicBezTo>
                      <a:pt x="299" y="461"/>
                      <a:pt x="343" y="457"/>
                      <a:pt x="348" y="445"/>
                    </a:cubicBezTo>
                    <a:cubicBezTo>
                      <a:pt x="353" y="433"/>
                      <a:pt x="331" y="398"/>
                      <a:pt x="316" y="365"/>
                    </a:cubicBezTo>
                    <a:cubicBezTo>
                      <a:pt x="301" y="332"/>
                      <a:pt x="270" y="288"/>
                      <a:pt x="260" y="245"/>
                    </a:cubicBezTo>
                    <a:cubicBezTo>
                      <a:pt x="250" y="202"/>
                      <a:pt x="265" y="148"/>
                      <a:pt x="256" y="109"/>
                    </a:cubicBezTo>
                    <a:cubicBezTo>
                      <a:pt x="247" y="70"/>
                      <a:pt x="217" y="26"/>
                      <a:pt x="208" y="13"/>
                    </a:cubicBezTo>
                    <a:cubicBezTo>
                      <a:pt x="199" y="0"/>
                      <a:pt x="197" y="22"/>
                      <a:pt x="204" y="29"/>
                    </a:cubicBezTo>
                    <a:cubicBezTo>
                      <a:pt x="211" y="36"/>
                      <a:pt x="242" y="48"/>
                      <a:pt x="252" y="53"/>
                    </a:cubicBezTo>
                    <a:close/>
                  </a:path>
                </a:pathLst>
              </a:custGeom>
              <a:solidFill>
                <a:srgbClr val="FF0000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906" name="Freeform 58"/>
              <p:cNvSpPr>
                <a:spLocks/>
              </p:cNvSpPr>
              <p:nvPr/>
            </p:nvSpPr>
            <p:spPr bwMode="auto">
              <a:xfrm>
                <a:off x="3552" y="2352"/>
                <a:ext cx="364" cy="184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20"/>
                  </a:cxn>
                  <a:cxn ang="0">
                    <a:pos x="144" y="48"/>
                  </a:cxn>
                  <a:cxn ang="0">
                    <a:pos x="288" y="0"/>
                  </a:cxn>
                  <a:cxn ang="0">
                    <a:pos x="348" y="48"/>
                  </a:cxn>
                  <a:cxn ang="0">
                    <a:pos x="192" y="96"/>
                  </a:cxn>
                  <a:cxn ang="0">
                    <a:pos x="36" y="176"/>
                  </a:cxn>
                  <a:cxn ang="0">
                    <a:pos x="0" y="144"/>
                  </a:cxn>
                </a:cxnLst>
                <a:rect l="0" t="0" r="r" b="b"/>
                <a:pathLst>
                  <a:path w="364" h="184">
                    <a:moveTo>
                      <a:pt x="0" y="144"/>
                    </a:moveTo>
                    <a:cubicBezTo>
                      <a:pt x="5" y="132"/>
                      <a:pt x="4" y="136"/>
                      <a:pt x="28" y="120"/>
                    </a:cubicBezTo>
                    <a:cubicBezTo>
                      <a:pt x="52" y="104"/>
                      <a:pt x="101" y="68"/>
                      <a:pt x="144" y="48"/>
                    </a:cubicBezTo>
                    <a:cubicBezTo>
                      <a:pt x="187" y="28"/>
                      <a:pt x="254" y="0"/>
                      <a:pt x="288" y="0"/>
                    </a:cubicBezTo>
                    <a:cubicBezTo>
                      <a:pt x="322" y="0"/>
                      <a:pt x="364" y="32"/>
                      <a:pt x="348" y="48"/>
                    </a:cubicBezTo>
                    <a:cubicBezTo>
                      <a:pt x="332" y="64"/>
                      <a:pt x="244" y="75"/>
                      <a:pt x="192" y="96"/>
                    </a:cubicBezTo>
                    <a:cubicBezTo>
                      <a:pt x="140" y="117"/>
                      <a:pt x="68" y="168"/>
                      <a:pt x="36" y="176"/>
                    </a:cubicBezTo>
                    <a:cubicBezTo>
                      <a:pt x="4" y="184"/>
                      <a:pt x="8" y="151"/>
                      <a:pt x="0" y="144"/>
                    </a:cubicBezTo>
                    <a:close/>
                  </a:path>
                </a:pathLst>
              </a:custGeom>
              <a:solidFill>
                <a:schemeClr val="tx1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9" name="Group 59"/>
          <p:cNvGrpSpPr>
            <a:grpSpLocks/>
          </p:cNvGrpSpPr>
          <p:nvPr/>
        </p:nvGrpSpPr>
        <p:grpSpPr bwMode="auto">
          <a:xfrm>
            <a:off x="4394200" y="1587500"/>
            <a:ext cx="1016000" cy="939800"/>
            <a:chOff x="768" y="704"/>
            <a:chExt cx="4224" cy="3904"/>
          </a:xfrm>
        </p:grpSpPr>
        <p:grpSp>
          <p:nvGrpSpPr>
            <p:cNvPr id="10" name="Group 60"/>
            <p:cNvGrpSpPr>
              <a:grpSpLocks/>
            </p:cNvGrpSpPr>
            <p:nvPr/>
          </p:nvGrpSpPr>
          <p:grpSpPr bwMode="auto">
            <a:xfrm>
              <a:off x="768" y="2792"/>
              <a:ext cx="1776" cy="1776"/>
              <a:chOff x="192" y="2304"/>
              <a:chExt cx="1776" cy="1776"/>
            </a:xfrm>
          </p:grpSpPr>
          <p:sp>
            <p:nvSpPr>
              <p:cNvPr id="78909" name="Oval 61"/>
              <p:cNvSpPr>
                <a:spLocks noChangeArrowheads="1"/>
              </p:cNvSpPr>
              <p:nvPr/>
            </p:nvSpPr>
            <p:spPr bwMode="auto">
              <a:xfrm>
                <a:off x="192" y="2304"/>
                <a:ext cx="1776" cy="1776"/>
              </a:xfrm>
              <a:prstGeom prst="ellipse">
                <a:avLst/>
              </a:prstGeom>
              <a:solidFill>
                <a:srgbClr val="0099FF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8910" name="Freeform 62"/>
              <p:cNvSpPr>
                <a:spLocks/>
              </p:cNvSpPr>
              <p:nvPr/>
            </p:nvSpPr>
            <p:spPr bwMode="auto">
              <a:xfrm>
                <a:off x="391" y="2545"/>
                <a:ext cx="625" cy="846"/>
              </a:xfrm>
              <a:custGeom>
                <a:avLst/>
                <a:gdLst/>
                <a:ahLst/>
                <a:cxnLst>
                  <a:cxn ang="0">
                    <a:pos x="569" y="575"/>
                  </a:cxn>
                  <a:cxn ang="0">
                    <a:pos x="617" y="335"/>
                  </a:cxn>
                  <a:cxn ang="0">
                    <a:pos x="617" y="143"/>
                  </a:cxn>
                  <a:cxn ang="0">
                    <a:pos x="569" y="47"/>
                  </a:cxn>
                  <a:cxn ang="0">
                    <a:pos x="449" y="23"/>
                  </a:cxn>
                  <a:cxn ang="0">
                    <a:pos x="241" y="183"/>
                  </a:cxn>
                  <a:cxn ang="0">
                    <a:pos x="89" y="367"/>
                  </a:cxn>
                  <a:cxn ang="0">
                    <a:pos x="17" y="631"/>
                  </a:cxn>
                  <a:cxn ang="0">
                    <a:pos x="33" y="807"/>
                  </a:cxn>
                  <a:cxn ang="0">
                    <a:pos x="217" y="831"/>
                  </a:cxn>
                  <a:cxn ang="0">
                    <a:pos x="425" y="719"/>
                  </a:cxn>
                  <a:cxn ang="0">
                    <a:pos x="569" y="575"/>
                  </a:cxn>
                </a:cxnLst>
                <a:rect l="0" t="0" r="r" b="b"/>
                <a:pathLst>
                  <a:path w="625" h="846">
                    <a:moveTo>
                      <a:pt x="569" y="575"/>
                    </a:moveTo>
                    <a:cubicBezTo>
                      <a:pt x="601" y="511"/>
                      <a:pt x="609" y="407"/>
                      <a:pt x="617" y="335"/>
                    </a:cubicBezTo>
                    <a:cubicBezTo>
                      <a:pt x="625" y="263"/>
                      <a:pt x="625" y="191"/>
                      <a:pt x="617" y="143"/>
                    </a:cubicBezTo>
                    <a:cubicBezTo>
                      <a:pt x="609" y="95"/>
                      <a:pt x="597" y="67"/>
                      <a:pt x="569" y="47"/>
                    </a:cubicBezTo>
                    <a:cubicBezTo>
                      <a:pt x="541" y="27"/>
                      <a:pt x="504" y="0"/>
                      <a:pt x="449" y="23"/>
                    </a:cubicBezTo>
                    <a:cubicBezTo>
                      <a:pt x="394" y="46"/>
                      <a:pt x="301" y="126"/>
                      <a:pt x="241" y="183"/>
                    </a:cubicBezTo>
                    <a:cubicBezTo>
                      <a:pt x="181" y="240"/>
                      <a:pt x="126" y="292"/>
                      <a:pt x="89" y="367"/>
                    </a:cubicBezTo>
                    <a:cubicBezTo>
                      <a:pt x="52" y="442"/>
                      <a:pt x="26" y="558"/>
                      <a:pt x="17" y="631"/>
                    </a:cubicBezTo>
                    <a:cubicBezTo>
                      <a:pt x="8" y="704"/>
                      <a:pt x="0" y="774"/>
                      <a:pt x="33" y="807"/>
                    </a:cubicBezTo>
                    <a:cubicBezTo>
                      <a:pt x="66" y="840"/>
                      <a:pt x="152" y="846"/>
                      <a:pt x="217" y="831"/>
                    </a:cubicBezTo>
                    <a:cubicBezTo>
                      <a:pt x="282" y="816"/>
                      <a:pt x="366" y="762"/>
                      <a:pt x="425" y="719"/>
                    </a:cubicBezTo>
                    <a:cubicBezTo>
                      <a:pt x="484" y="676"/>
                      <a:pt x="537" y="623"/>
                      <a:pt x="569" y="575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911" name="Freeform 63"/>
              <p:cNvSpPr>
                <a:spLocks/>
              </p:cNvSpPr>
              <p:nvPr/>
            </p:nvSpPr>
            <p:spPr bwMode="auto">
              <a:xfrm rot="6950997">
                <a:off x="1208" y="2560"/>
                <a:ext cx="625" cy="846"/>
              </a:xfrm>
              <a:custGeom>
                <a:avLst/>
                <a:gdLst/>
                <a:ahLst/>
                <a:cxnLst>
                  <a:cxn ang="0">
                    <a:pos x="569" y="575"/>
                  </a:cxn>
                  <a:cxn ang="0">
                    <a:pos x="617" y="335"/>
                  </a:cxn>
                  <a:cxn ang="0">
                    <a:pos x="617" y="143"/>
                  </a:cxn>
                  <a:cxn ang="0">
                    <a:pos x="569" y="47"/>
                  </a:cxn>
                  <a:cxn ang="0">
                    <a:pos x="449" y="23"/>
                  </a:cxn>
                  <a:cxn ang="0">
                    <a:pos x="241" y="183"/>
                  </a:cxn>
                  <a:cxn ang="0">
                    <a:pos x="89" y="367"/>
                  </a:cxn>
                  <a:cxn ang="0">
                    <a:pos x="17" y="631"/>
                  </a:cxn>
                  <a:cxn ang="0">
                    <a:pos x="33" y="807"/>
                  </a:cxn>
                  <a:cxn ang="0">
                    <a:pos x="217" y="831"/>
                  </a:cxn>
                  <a:cxn ang="0">
                    <a:pos x="425" y="719"/>
                  </a:cxn>
                  <a:cxn ang="0">
                    <a:pos x="569" y="575"/>
                  </a:cxn>
                </a:cxnLst>
                <a:rect l="0" t="0" r="r" b="b"/>
                <a:pathLst>
                  <a:path w="625" h="846">
                    <a:moveTo>
                      <a:pt x="569" y="575"/>
                    </a:moveTo>
                    <a:cubicBezTo>
                      <a:pt x="601" y="511"/>
                      <a:pt x="609" y="407"/>
                      <a:pt x="617" y="335"/>
                    </a:cubicBezTo>
                    <a:cubicBezTo>
                      <a:pt x="625" y="263"/>
                      <a:pt x="625" y="191"/>
                      <a:pt x="617" y="143"/>
                    </a:cubicBezTo>
                    <a:cubicBezTo>
                      <a:pt x="609" y="95"/>
                      <a:pt x="597" y="67"/>
                      <a:pt x="569" y="47"/>
                    </a:cubicBezTo>
                    <a:cubicBezTo>
                      <a:pt x="541" y="27"/>
                      <a:pt x="504" y="0"/>
                      <a:pt x="449" y="23"/>
                    </a:cubicBezTo>
                    <a:cubicBezTo>
                      <a:pt x="394" y="46"/>
                      <a:pt x="301" y="126"/>
                      <a:pt x="241" y="183"/>
                    </a:cubicBezTo>
                    <a:cubicBezTo>
                      <a:pt x="181" y="240"/>
                      <a:pt x="126" y="292"/>
                      <a:pt x="89" y="367"/>
                    </a:cubicBezTo>
                    <a:cubicBezTo>
                      <a:pt x="52" y="442"/>
                      <a:pt x="26" y="558"/>
                      <a:pt x="17" y="631"/>
                    </a:cubicBezTo>
                    <a:cubicBezTo>
                      <a:pt x="8" y="704"/>
                      <a:pt x="0" y="774"/>
                      <a:pt x="33" y="807"/>
                    </a:cubicBezTo>
                    <a:cubicBezTo>
                      <a:pt x="66" y="840"/>
                      <a:pt x="152" y="846"/>
                      <a:pt x="217" y="831"/>
                    </a:cubicBezTo>
                    <a:cubicBezTo>
                      <a:pt x="282" y="816"/>
                      <a:pt x="366" y="762"/>
                      <a:pt x="425" y="719"/>
                    </a:cubicBezTo>
                    <a:cubicBezTo>
                      <a:pt x="484" y="676"/>
                      <a:pt x="537" y="623"/>
                      <a:pt x="569" y="575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912" name="Freeform 64"/>
              <p:cNvSpPr>
                <a:spLocks/>
              </p:cNvSpPr>
              <p:nvPr/>
            </p:nvSpPr>
            <p:spPr bwMode="auto">
              <a:xfrm rot="14425447">
                <a:off x="758" y="3250"/>
                <a:ext cx="625" cy="846"/>
              </a:xfrm>
              <a:custGeom>
                <a:avLst/>
                <a:gdLst/>
                <a:ahLst/>
                <a:cxnLst>
                  <a:cxn ang="0">
                    <a:pos x="569" y="575"/>
                  </a:cxn>
                  <a:cxn ang="0">
                    <a:pos x="617" y="335"/>
                  </a:cxn>
                  <a:cxn ang="0">
                    <a:pos x="617" y="143"/>
                  </a:cxn>
                  <a:cxn ang="0">
                    <a:pos x="569" y="47"/>
                  </a:cxn>
                  <a:cxn ang="0">
                    <a:pos x="449" y="23"/>
                  </a:cxn>
                  <a:cxn ang="0">
                    <a:pos x="241" y="183"/>
                  </a:cxn>
                  <a:cxn ang="0">
                    <a:pos x="89" y="367"/>
                  </a:cxn>
                  <a:cxn ang="0">
                    <a:pos x="17" y="631"/>
                  </a:cxn>
                  <a:cxn ang="0">
                    <a:pos x="33" y="807"/>
                  </a:cxn>
                  <a:cxn ang="0">
                    <a:pos x="217" y="831"/>
                  </a:cxn>
                  <a:cxn ang="0">
                    <a:pos x="425" y="719"/>
                  </a:cxn>
                  <a:cxn ang="0">
                    <a:pos x="569" y="575"/>
                  </a:cxn>
                </a:cxnLst>
                <a:rect l="0" t="0" r="r" b="b"/>
                <a:pathLst>
                  <a:path w="625" h="846">
                    <a:moveTo>
                      <a:pt x="569" y="575"/>
                    </a:moveTo>
                    <a:cubicBezTo>
                      <a:pt x="601" y="511"/>
                      <a:pt x="609" y="407"/>
                      <a:pt x="617" y="335"/>
                    </a:cubicBezTo>
                    <a:cubicBezTo>
                      <a:pt x="625" y="263"/>
                      <a:pt x="625" y="191"/>
                      <a:pt x="617" y="143"/>
                    </a:cubicBezTo>
                    <a:cubicBezTo>
                      <a:pt x="609" y="95"/>
                      <a:pt x="597" y="67"/>
                      <a:pt x="569" y="47"/>
                    </a:cubicBezTo>
                    <a:cubicBezTo>
                      <a:pt x="541" y="27"/>
                      <a:pt x="504" y="0"/>
                      <a:pt x="449" y="23"/>
                    </a:cubicBezTo>
                    <a:cubicBezTo>
                      <a:pt x="394" y="46"/>
                      <a:pt x="301" y="126"/>
                      <a:pt x="241" y="183"/>
                    </a:cubicBezTo>
                    <a:cubicBezTo>
                      <a:pt x="181" y="240"/>
                      <a:pt x="126" y="292"/>
                      <a:pt x="89" y="367"/>
                    </a:cubicBezTo>
                    <a:cubicBezTo>
                      <a:pt x="52" y="442"/>
                      <a:pt x="26" y="558"/>
                      <a:pt x="17" y="631"/>
                    </a:cubicBezTo>
                    <a:cubicBezTo>
                      <a:pt x="8" y="704"/>
                      <a:pt x="0" y="774"/>
                      <a:pt x="33" y="807"/>
                    </a:cubicBezTo>
                    <a:cubicBezTo>
                      <a:pt x="66" y="840"/>
                      <a:pt x="152" y="846"/>
                      <a:pt x="217" y="831"/>
                    </a:cubicBezTo>
                    <a:cubicBezTo>
                      <a:pt x="282" y="816"/>
                      <a:pt x="366" y="762"/>
                      <a:pt x="425" y="719"/>
                    </a:cubicBezTo>
                    <a:cubicBezTo>
                      <a:pt x="484" y="676"/>
                      <a:pt x="537" y="623"/>
                      <a:pt x="569" y="575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1" name="Group 65"/>
            <p:cNvGrpSpPr>
              <a:grpSpLocks/>
            </p:cNvGrpSpPr>
            <p:nvPr/>
          </p:nvGrpSpPr>
          <p:grpSpPr bwMode="auto">
            <a:xfrm>
              <a:off x="3216" y="2832"/>
              <a:ext cx="1776" cy="1776"/>
              <a:chOff x="192" y="2304"/>
              <a:chExt cx="1776" cy="1776"/>
            </a:xfrm>
          </p:grpSpPr>
          <p:sp>
            <p:nvSpPr>
              <p:cNvPr id="78914" name="Oval 66"/>
              <p:cNvSpPr>
                <a:spLocks noChangeArrowheads="1"/>
              </p:cNvSpPr>
              <p:nvPr/>
            </p:nvSpPr>
            <p:spPr bwMode="auto">
              <a:xfrm>
                <a:off x="192" y="2304"/>
                <a:ext cx="1776" cy="1776"/>
              </a:xfrm>
              <a:prstGeom prst="ellipse">
                <a:avLst/>
              </a:prstGeom>
              <a:solidFill>
                <a:srgbClr val="0099FF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8915" name="Freeform 67"/>
              <p:cNvSpPr>
                <a:spLocks/>
              </p:cNvSpPr>
              <p:nvPr/>
            </p:nvSpPr>
            <p:spPr bwMode="auto">
              <a:xfrm>
                <a:off x="391" y="2545"/>
                <a:ext cx="625" cy="846"/>
              </a:xfrm>
              <a:custGeom>
                <a:avLst/>
                <a:gdLst/>
                <a:ahLst/>
                <a:cxnLst>
                  <a:cxn ang="0">
                    <a:pos x="569" y="575"/>
                  </a:cxn>
                  <a:cxn ang="0">
                    <a:pos x="617" y="335"/>
                  </a:cxn>
                  <a:cxn ang="0">
                    <a:pos x="617" y="143"/>
                  </a:cxn>
                  <a:cxn ang="0">
                    <a:pos x="569" y="47"/>
                  </a:cxn>
                  <a:cxn ang="0">
                    <a:pos x="449" y="23"/>
                  </a:cxn>
                  <a:cxn ang="0">
                    <a:pos x="241" y="183"/>
                  </a:cxn>
                  <a:cxn ang="0">
                    <a:pos x="89" y="367"/>
                  </a:cxn>
                  <a:cxn ang="0">
                    <a:pos x="17" y="631"/>
                  </a:cxn>
                  <a:cxn ang="0">
                    <a:pos x="33" y="807"/>
                  </a:cxn>
                  <a:cxn ang="0">
                    <a:pos x="217" y="831"/>
                  </a:cxn>
                  <a:cxn ang="0">
                    <a:pos x="425" y="719"/>
                  </a:cxn>
                  <a:cxn ang="0">
                    <a:pos x="569" y="575"/>
                  </a:cxn>
                </a:cxnLst>
                <a:rect l="0" t="0" r="r" b="b"/>
                <a:pathLst>
                  <a:path w="625" h="846">
                    <a:moveTo>
                      <a:pt x="569" y="575"/>
                    </a:moveTo>
                    <a:cubicBezTo>
                      <a:pt x="601" y="511"/>
                      <a:pt x="609" y="407"/>
                      <a:pt x="617" y="335"/>
                    </a:cubicBezTo>
                    <a:cubicBezTo>
                      <a:pt x="625" y="263"/>
                      <a:pt x="625" y="191"/>
                      <a:pt x="617" y="143"/>
                    </a:cubicBezTo>
                    <a:cubicBezTo>
                      <a:pt x="609" y="95"/>
                      <a:pt x="597" y="67"/>
                      <a:pt x="569" y="47"/>
                    </a:cubicBezTo>
                    <a:cubicBezTo>
                      <a:pt x="541" y="27"/>
                      <a:pt x="504" y="0"/>
                      <a:pt x="449" y="23"/>
                    </a:cubicBezTo>
                    <a:cubicBezTo>
                      <a:pt x="394" y="46"/>
                      <a:pt x="301" y="126"/>
                      <a:pt x="241" y="183"/>
                    </a:cubicBezTo>
                    <a:cubicBezTo>
                      <a:pt x="181" y="240"/>
                      <a:pt x="126" y="292"/>
                      <a:pt x="89" y="367"/>
                    </a:cubicBezTo>
                    <a:cubicBezTo>
                      <a:pt x="52" y="442"/>
                      <a:pt x="26" y="558"/>
                      <a:pt x="17" y="631"/>
                    </a:cubicBezTo>
                    <a:cubicBezTo>
                      <a:pt x="8" y="704"/>
                      <a:pt x="0" y="774"/>
                      <a:pt x="33" y="807"/>
                    </a:cubicBezTo>
                    <a:cubicBezTo>
                      <a:pt x="66" y="840"/>
                      <a:pt x="152" y="846"/>
                      <a:pt x="217" y="831"/>
                    </a:cubicBezTo>
                    <a:cubicBezTo>
                      <a:pt x="282" y="816"/>
                      <a:pt x="366" y="762"/>
                      <a:pt x="425" y="719"/>
                    </a:cubicBezTo>
                    <a:cubicBezTo>
                      <a:pt x="484" y="676"/>
                      <a:pt x="537" y="623"/>
                      <a:pt x="569" y="575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916" name="Freeform 68"/>
              <p:cNvSpPr>
                <a:spLocks/>
              </p:cNvSpPr>
              <p:nvPr/>
            </p:nvSpPr>
            <p:spPr bwMode="auto">
              <a:xfrm rot="6950997">
                <a:off x="1208" y="2560"/>
                <a:ext cx="625" cy="846"/>
              </a:xfrm>
              <a:custGeom>
                <a:avLst/>
                <a:gdLst/>
                <a:ahLst/>
                <a:cxnLst>
                  <a:cxn ang="0">
                    <a:pos x="569" y="575"/>
                  </a:cxn>
                  <a:cxn ang="0">
                    <a:pos x="617" y="335"/>
                  </a:cxn>
                  <a:cxn ang="0">
                    <a:pos x="617" y="143"/>
                  </a:cxn>
                  <a:cxn ang="0">
                    <a:pos x="569" y="47"/>
                  </a:cxn>
                  <a:cxn ang="0">
                    <a:pos x="449" y="23"/>
                  </a:cxn>
                  <a:cxn ang="0">
                    <a:pos x="241" y="183"/>
                  </a:cxn>
                  <a:cxn ang="0">
                    <a:pos x="89" y="367"/>
                  </a:cxn>
                  <a:cxn ang="0">
                    <a:pos x="17" y="631"/>
                  </a:cxn>
                  <a:cxn ang="0">
                    <a:pos x="33" y="807"/>
                  </a:cxn>
                  <a:cxn ang="0">
                    <a:pos x="217" y="831"/>
                  </a:cxn>
                  <a:cxn ang="0">
                    <a:pos x="425" y="719"/>
                  </a:cxn>
                  <a:cxn ang="0">
                    <a:pos x="569" y="575"/>
                  </a:cxn>
                </a:cxnLst>
                <a:rect l="0" t="0" r="r" b="b"/>
                <a:pathLst>
                  <a:path w="625" h="846">
                    <a:moveTo>
                      <a:pt x="569" y="575"/>
                    </a:moveTo>
                    <a:cubicBezTo>
                      <a:pt x="601" y="511"/>
                      <a:pt x="609" y="407"/>
                      <a:pt x="617" y="335"/>
                    </a:cubicBezTo>
                    <a:cubicBezTo>
                      <a:pt x="625" y="263"/>
                      <a:pt x="625" y="191"/>
                      <a:pt x="617" y="143"/>
                    </a:cubicBezTo>
                    <a:cubicBezTo>
                      <a:pt x="609" y="95"/>
                      <a:pt x="597" y="67"/>
                      <a:pt x="569" y="47"/>
                    </a:cubicBezTo>
                    <a:cubicBezTo>
                      <a:pt x="541" y="27"/>
                      <a:pt x="504" y="0"/>
                      <a:pt x="449" y="23"/>
                    </a:cubicBezTo>
                    <a:cubicBezTo>
                      <a:pt x="394" y="46"/>
                      <a:pt x="301" y="126"/>
                      <a:pt x="241" y="183"/>
                    </a:cubicBezTo>
                    <a:cubicBezTo>
                      <a:pt x="181" y="240"/>
                      <a:pt x="126" y="292"/>
                      <a:pt x="89" y="367"/>
                    </a:cubicBezTo>
                    <a:cubicBezTo>
                      <a:pt x="52" y="442"/>
                      <a:pt x="26" y="558"/>
                      <a:pt x="17" y="631"/>
                    </a:cubicBezTo>
                    <a:cubicBezTo>
                      <a:pt x="8" y="704"/>
                      <a:pt x="0" y="774"/>
                      <a:pt x="33" y="807"/>
                    </a:cubicBezTo>
                    <a:cubicBezTo>
                      <a:pt x="66" y="840"/>
                      <a:pt x="152" y="846"/>
                      <a:pt x="217" y="831"/>
                    </a:cubicBezTo>
                    <a:cubicBezTo>
                      <a:pt x="282" y="816"/>
                      <a:pt x="366" y="762"/>
                      <a:pt x="425" y="719"/>
                    </a:cubicBezTo>
                    <a:cubicBezTo>
                      <a:pt x="484" y="676"/>
                      <a:pt x="537" y="623"/>
                      <a:pt x="569" y="575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917" name="Freeform 69"/>
              <p:cNvSpPr>
                <a:spLocks/>
              </p:cNvSpPr>
              <p:nvPr/>
            </p:nvSpPr>
            <p:spPr bwMode="auto">
              <a:xfrm rot="14425447">
                <a:off x="758" y="3250"/>
                <a:ext cx="625" cy="846"/>
              </a:xfrm>
              <a:custGeom>
                <a:avLst/>
                <a:gdLst/>
                <a:ahLst/>
                <a:cxnLst>
                  <a:cxn ang="0">
                    <a:pos x="569" y="575"/>
                  </a:cxn>
                  <a:cxn ang="0">
                    <a:pos x="617" y="335"/>
                  </a:cxn>
                  <a:cxn ang="0">
                    <a:pos x="617" y="143"/>
                  </a:cxn>
                  <a:cxn ang="0">
                    <a:pos x="569" y="47"/>
                  </a:cxn>
                  <a:cxn ang="0">
                    <a:pos x="449" y="23"/>
                  </a:cxn>
                  <a:cxn ang="0">
                    <a:pos x="241" y="183"/>
                  </a:cxn>
                  <a:cxn ang="0">
                    <a:pos x="89" y="367"/>
                  </a:cxn>
                  <a:cxn ang="0">
                    <a:pos x="17" y="631"/>
                  </a:cxn>
                  <a:cxn ang="0">
                    <a:pos x="33" y="807"/>
                  </a:cxn>
                  <a:cxn ang="0">
                    <a:pos x="217" y="831"/>
                  </a:cxn>
                  <a:cxn ang="0">
                    <a:pos x="425" y="719"/>
                  </a:cxn>
                  <a:cxn ang="0">
                    <a:pos x="569" y="575"/>
                  </a:cxn>
                </a:cxnLst>
                <a:rect l="0" t="0" r="r" b="b"/>
                <a:pathLst>
                  <a:path w="625" h="846">
                    <a:moveTo>
                      <a:pt x="569" y="575"/>
                    </a:moveTo>
                    <a:cubicBezTo>
                      <a:pt x="601" y="511"/>
                      <a:pt x="609" y="407"/>
                      <a:pt x="617" y="335"/>
                    </a:cubicBezTo>
                    <a:cubicBezTo>
                      <a:pt x="625" y="263"/>
                      <a:pt x="625" y="191"/>
                      <a:pt x="617" y="143"/>
                    </a:cubicBezTo>
                    <a:cubicBezTo>
                      <a:pt x="609" y="95"/>
                      <a:pt x="597" y="67"/>
                      <a:pt x="569" y="47"/>
                    </a:cubicBezTo>
                    <a:cubicBezTo>
                      <a:pt x="541" y="27"/>
                      <a:pt x="504" y="0"/>
                      <a:pt x="449" y="23"/>
                    </a:cubicBezTo>
                    <a:cubicBezTo>
                      <a:pt x="394" y="46"/>
                      <a:pt x="301" y="126"/>
                      <a:pt x="241" y="183"/>
                    </a:cubicBezTo>
                    <a:cubicBezTo>
                      <a:pt x="181" y="240"/>
                      <a:pt x="126" y="292"/>
                      <a:pt x="89" y="367"/>
                    </a:cubicBezTo>
                    <a:cubicBezTo>
                      <a:pt x="52" y="442"/>
                      <a:pt x="26" y="558"/>
                      <a:pt x="17" y="631"/>
                    </a:cubicBezTo>
                    <a:cubicBezTo>
                      <a:pt x="8" y="704"/>
                      <a:pt x="0" y="774"/>
                      <a:pt x="33" y="807"/>
                    </a:cubicBezTo>
                    <a:cubicBezTo>
                      <a:pt x="66" y="840"/>
                      <a:pt x="152" y="846"/>
                      <a:pt x="217" y="831"/>
                    </a:cubicBezTo>
                    <a:cubicBezTo>
                      <a:pt x="282" y="816"/>
                      <a:pt x="366" y="762"/>
                      <a:pt x="425" y="719"/>
                    </a:cubicBezTo>
                    <a:cubicBezTo>
                      <a:pt x="484" y="676"/>
                      <a:pt x="537" y="623"/>
                      <a:pt x="569" y="575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78918" name="Freeform 70"/>
            <p:cNvSpPr>
              <a:spLocks/>
            </p:cNvSpPr>
            <p:nvPr/>
          </p:nvSpPr>
          <p:spPr bwMode="auto">
            <a:xfrm>
              <a:off x="2445" y="1876"/>
              <a:ext cx="766" cy="1475"/>
            </a:xfrm>
            <a:custGeom>
              <a:avLst/>
              <a:gdLst/>
              <a:ahLst/>
              <a:cxnLst>
                <a:cxn ang="0">
                  <a:pos x="575" y="1370"/>
                </a:cxn>
                <a:cxn ang="0">
                  <a:pos x="419" y="1297"/>
                </a:cxn>
                <a:cxn ang="0">
                  <a:pos x="332" y="1219"/>
                </a:cxn>
                <a:cxn ang="0">
                  <a:pos x="255" y="1172"/>
                </a:cxn>
                <a:cxn ang="0">
                  <a:pos x="324" y="1037"/>
                </a:cxn>
                <a:cxn ang="0">
                  <a:pos x="512" y="791"/>
                </a:cxn>
                <a:cxn ang="0">
                  <a:pos x="633" y="638"/>
                </a:cxn>
                <a:cxn ang="0">
                  <a:pos x="741" y="454"/>
                </a:cxn>
                <a:cxn ang="0">
                  <a:pos x="756" y="302"/>
                </a:cxn>
                <a:cxn ang="0">
                  <a:pos x="680" y="187"/>
                </a:cxn>
                <a:cxn ang="0">
                  <a:pos x="456" y="67"/>
                </a:cxn>
                <a:cxn ang="0">
                  <a:pos x="345" y="31"/>
                </a:cxn>
                <a:cxn ang="0">
                  <a:pos x="287" y="7"/>
                </a:cxn>
                <a:cxn ang="0">
                  <a:pos x="285" y="19"/>
                </a:cxn>
                <a:cxn ang="0">
                  <a:pos x="236" y="122"/>
                </a:cxn>
                <a:cxn ang="0">
                  <a:pos x="195" y="236"/>
                </a:cxn>
                <a:cxn ang="0">
                  <a:pos x="177" y="328"/>
                </a:cxn>
                <a:cxn ang="0">
                  <a:pos x="179" y="385"/>
                </a:cxn>
                <a:cxn ang="0">
                  <a:pos x="354" y="403"/>
                </a:cxn>
                <a:cxn ang="0">
                  <a:pos x="479" y="413"/>
                </a:cxn>
                <a:cxn ang="0">
                  <a:pos x="440" y="433"/>
                </a:cxn>
                <a:cxn ang="0">
                  <a:pos x="369" y="506"/>
                </a:cxn>
                <a:cxn ang="0">
                  <a:pos x="270" y="652"/>
                </a:cxn>
                <a:cxn ang="0">
                  <a:pos x="228" y="827"/>
                </a:cxn>
                <a:cxn ang="0">
                  <a:pos x="129" y="1067"/>
                </a:cxn>
                <a:cxn ang="0">
                  <a:pos x="41" y="1246"/>
                </a:cxn>
                <a:cxn ang="0">
                  <a:pos x="38" y="1345"/>
                </a:cxn>
                <a:cxn ang="0">
                  <a:pos x="270" y="1436"/>
                </a:cxn>
                <a:cxn ang="0">
                  <a:pos x="489" y="1475"/>
                </a:cxn>
                <a:cxn ang="0">
                  <a:pos x="603" y="1439"/>
                </a:cxn>
                <a:cxn ang="0">
                  <a:pos x="575" y="1370"/>
                </a:cxn>
              </a:cxnLst>
              <a:rect l="0" t="0" r="r" b="b"/>
              <a:pathLst>
                <a:path w="766" h="1475">
                  <a:moveTo>
                    <a:pt x="575" y="1370"/>
                  </a:moveTo>
                  <a:cubicBezTo>
                    <a:pt x="544" y="1346"/>
                    <a:pt x="459" y="1322"/>
                    <a:pt x="419" y="1297"/>
                  </a:cubicBezTo>
                  <a:cubicBezTo>
                    <a:pt x="379" y="1272"/>
                    <a:pt x="359" y="1240"/>
                    <a:pt x="332" y="1219"/>
                  </a:cubicBezTo>
                  <a:cubicBezTo>
                    <a:pt x="305" y="1198"/>
                    <a:pt x="256" y="1202"/>
                    <a:pt x="255" y="1172"/>
                  </a:cubicBezTo>
                  <a:cubicBezTo>
                    <a:pt x="254" y="1142"/>
                    <a:pt x="281" y="1101"/>
                    <a:pt x="324" y="1037"/>
                  </a:cubicBezTo>
                  <a:cubicBezTo>
                    <a:pt x="367" y="973"/>
                    <a:pt x="461" y="857"/>
                    <a:pt x="512" y="791"/>
                  </a:cubicBezTo>
                  <a:cubicBezTo>
                    <a:pt x="563" y="725"/>
                    <a:pt x="595" y="694"/>
                    <a:pt x="633" y="638"/>
                  </a:cubicBezTo>
                  <a:cubicBezTo>
                    <a:pt x="671" y="582"/>
                    <a:pt x="721" y="510"/>
                    <a:pt x="741" y="454"/>
                  </a:cubicBezTo>
                  <a:cubicBezTo>
                    <a:pt x="761" y="398"/>
                    <a:pt x="766" y="346"/>
                    <a:pt x="756" y="302"/>
                  </a:cubicBezTo>
                  <a:cubicBezTo>
                    <a:pt x="746" y="258"/>
                    <a:pt x="730" y="226"/>
                    <a:pt x="680" y="187"/>
                  </a:cubicBezTo>
                  <a:cubicBezTo>
                    <a:pt x="630" y="148"/>
                    <a:pt x="512" y="93"/>
                    <a:pt x="456" y="67"/>
                  </a:cubicBezTo>
                  <a:cubicBezTo>
                    <a:pt x="400" y="41"/>
                    <a:pt x="373" y="41"/>
                    <a:pt x="345" y="31"/>
                  </a:cubicBezTo>
                  <a:cubicBezTo>
                    <a:pt x="317" y="21"/>
                    <a:pt x="297" y="9"/>
                    <a:pt x="287" y="7"/>
                  </a:cubicBezTo>
                  <a:cubicBezTo>
                    <a:pt x="277" y="5"/>
                    <a:pt x="293" y="0"/>
                    <a:pt x="285" y="19"/>
                  </a:cubicBezTo>
                  <a:cubicBezTo>
                    <a:pt x="277" y="38"/>
                    <a:pt x="251" y="86"/>
                    <a:pt x="236" y="122"/>
                  </a:cubicBezTo>
                  <a:cubicBezTo>
                    <a:pt x="221" y="158"/>
                    <a:pt x="205" y="202"/>
                    <a:pt x="195" y="236"/>
                  </a:cubicBezTo>
                  <a:cubicBezTo>
                    <a:pt x="185" y="270"/>
                    <a:pt x="180" y="303"/>
                    <a:pt x="177" y="328"/>
                  </a:cubicBezTo>
                  <a:cubicBezTo>
                    <a:pt x="174" y="353"/>
                    <a:pt x="150" y="373"/>
                    <a:pt x="179" y="385"/>
                  </a:cubicBezTo>
                  <a:cubicBezTo>
                    <a:pt x="208" y="397"/>
                    <a:pt x="304" y="398"/>
                    <a:pt x="354" y="403"/>
                  </a:cubicBezTo>
                  <a:cubicBezTo>
                    <a:pt x="404" y="408"/>
                    <a:pt x="465" y="408"/>
                    <a:pt x="479" y="413"/>
                  </a:cubicBezTo>
                  <a:cubicBezTo>
                    <a:pt x="493" y="418"/>
                    <a:pt x="458" y="418"/>
                    <a:pt x="440" y="433"/>
                  </a:cubicBezTo>
                  <a:cubicBezTo>
                    <a:pt x="422" y="448"/>
                    <a:pt x="397" y="470"/>
                    <a:pt x="369" y="506"/>
                  </a:cubicBezTo>
                  <a:cubicBezTo>
                    <a:pt x="341" y="542"/>
                    <a:pt x="293" y="598"/>
                    <a:pt x="270" y="652"/>
                  </a:cubicBezTo>
                  <a:cubicBezTo>
                    <a:pt x="247" y="706"/>
                    <a:pt x="251" y="758"/>
                    <a:pt x="228" y="827"/>
                  </a:cubicBezTo>
                  <a:cubicBezTo>
                    <a:pt x="205" y="896"/>
                    <a:pt x="160" y="997"/>
                    <a:pt x="129" y="1067"/>
                  </a:cubicBezTo>
                  <a:cubicBezTo>
                    <a:pt x="98" y="1137"/>
                    <a:pt x="56" y="1200"/>
                    <a:pt x="41" y="1246"/>
                  </a:cubicBezTo>
                  <a:cubicBezTo>
                    <a:pt x="26" y="1292"/>
                    <a:pt x="0" y="1313"/>
                    <a:pt x="38" y="1345"/>
                  </a:cubicBezTo>
                  <a:cubicBezTo>
                    <a:pt x="76" y="1377"/>
                    <a:pt x="195" y="1414"/>
                    <a:pt x="270" y="1436"/>
                  </a:cubicBezTo>
                  <a:cubicBezTo>
                    <a:pt x="345" y="1458"/>
                    <a:pt x="434" y="1475"/>
                    <a:pt x="489" y="1475"/>
                  </a:cubicBezTo>
                  <a:cubicBezTo>
                    <a:pt x="544" y="1475"/>
                    <a:pt x="589" y="1456"/>
                    <a:pt x="603" y="1439"/>
                  </a:cubicBezTo>
                  <a:cubicBezTo>
                    <a:pt x="617" y="1422"/>
                    <a:pt x="606" y="1394"/>
                    <a:pt x="575" y="1370"/>
                  </a:cubicBezTo>
                  <a:close/>
                </a:path>
              </a:pathLst>
            </a:custGeom>
            <a:solidFill>
              <a:srgbClr val="FFCC66"/>
            </a:soli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8919" name="Freeform 71"/>
            <p:cNvSpPr>
              <a:spLocks/>
            </p:cNvSpPr>
            <p:nvPr/>
          </p:nvSpPr>
          <p:spPr bwMode="auto">
            <a:xfrm>
              <a:off x="1755" y="1104"/>
              <a:ext cx="1433" cy="1181"/>
            </a:xfrm>
            <a:custGeom>
              <a:avLst/>
              <a:gdLst/>
              <a:ahLst/>
              <a:cxnLst>
                <a:cxn ang="0">
                  <a:pos x="1269" y="0"/>
                </a:cxn>
                <a:cxn ang="0">
                  <a:pos x="1365" y="96"/>
                </a:cxn>
                <a:cxn ang="0">
                  <a:pos x="1415" y="219"/>
                </a:cxn>
                <a:cxn ang="0">
                  <a:pos x="1424" y="344"/>
                </a:cxn>
                <a:cxn ang="0">
                  <a:pos x="1422" y="521"/>
                </a:cxn>
                <a:cxn ang="0">
                  <a:pos x="1359" y="521"/>
                </a:cxn>
                <a:cxn ang="0">
                  <a:pos x="1221" y="528"/>
                </a:cxn>
                <a:cxn ang="0">
                  <a:pos x="1175" y="536"/>
                </a:cxn>
                <a:cxn ang="0">
                  <a:pos x="1152" y="485"/>
                </a:cxn>
                <a:cxn ang="0">
                  <a:pos x="1059" y="344"/>
                </a:cxn>
                <a:cxn ang="0">
                  <a:pos x="1029" y="240"/>
                </a:cxn>
                <a:cxn ang="0">
                  <a:pos x="1038" y="305"/>
                </a:cxn>
                <a:cxn ang="0">
                  <a:pos x="1173" y="528"/>
                </a:cxn>
                <a:cxn ang="0">
                  <a:pos x="1125" y="578"/>
                </a:cxn>
                <a:cxn ang="0">
                  <a:pos x="932" y="663"/>
                </a:cxn>
                <a:cxn ang="0">
                  <a:pos x="809" y="692"/>
                </a:cxn>
                <a:cxn ang="0">
                  <a:pos x="708" y="708"/>
                </a:cxn>
                <a:cxn ang="0">
                  <a:pos x="887" y="749"/>
                </a:cxn>
                <a:cxn ang="0">
                  <a:pos x="980" y="780"/>
                </a:cxn>
                <a:cxn ang="0">
                  <a:pos x="963" y="816"/>
                </a:cxn>
                <a:cxn ang="0">
                  <a:pos x="894" y="966"/>
                </a:cxn>
                <a:cxn ang="0">
                  <a:pos x="873" y="1077"/>
                </a:cxn>
                <a:cxn ang="0">
                  <a:pos x="860" y="1148"/>
                </a:cxn>
                <a:cxn ang="0">
                  <a:pos x="851" y="1176"/>
                </a:cxn>
                <a:cxn ang="0">
                  <a:pos x="725" y="1178"/>
                </a:cxn>
                <a:cxn ang="0">
                  <a:pos x="509" y="1164"/>
                </a:cxn>
                <a:cxn ang="0">
                  <a:pos x="312" y="1130"/>
                </a:cxn>
                <a:cxn ang="0">
                  <a:pos x="92" y="986"/>
                </a:cxn>
                <a:cxn ang="0">
                  <a:pos x="21" y="720"/>
                </a:cxn>
                <a:cxn ang="0">
                  <a:pos x="221" y="371"/>
                </a:cxn>
                <a:cxn ang="0">
                  <a:pos x="596" y="167"/>
                </a:cxn>
                <a:cxn ang="0">
                  <a:pos x="929" y="65"/>
                </a:cxn>
                <a:cxn ang="0">
                  <a:pos x="1157" y="21"/>
                </a:cxn>
                <a:cxn ang="0">
                  <a:pos x="1269" y="0"/>
                </a:cxn>
              </a:cxnLst>
              <a:rect l="0" t="0" r="r" b="b"/>
              <a:pathLst>
                <a:path w="1433" h="1181">
                  <a:moveTo>
                    <a:pt x="1269" y="0"/>
                  </a:moveTo>
                  <a:cubicBezTo>
                    <a:pt x="1301" y="16"/>
                    <a:pt x="1341" y="59"/>
                    <a:pt x="1365" y="96"/>
                  </a:cubicBezTo>
                  <a:cubicBezTo>
                    <a:pt x="1389" y="133"/>
                    <a:pt x="1405" y="178"/>
                    <a:pt x="1415" y="219"/>
                  </a:cubicBezTo>
                  <a:cubicBezTo>
                    <a:pt x="1425" y="260"/>
                    <a:pt x="1423" y="294"/>
                    <a:pt x="1424" y="344"/>
                  </a:cubicBezTo>
                  <a:cubicBezTo>
                    <a:pt x="1425" y="394"/>
                    <a:pt x="1433" y="492"/>
                    <a:pt x="1422" y="521"/>
                  </a:cubicBezTo>
                  <a:cubicBezTo>
                    <a:pt x="1411" y="550"/>
                    <a:pt x="1392" y="520"/>
                    <a:pt x="1359" y="521"/>
                  </a:cubicBezTo>
                  <a:cubicBezTo>
                    <a:pt x="1326" y="522"/>
                    <a:pt x="1252" y="526"/>
                    <a:pt x="1221" y="528"/>
                  </a:cubicBezTo>
                  <a:cubicBezTo>
                    <a:pt x="1190" y="530"/>
                    <a:pt x="1186" y="543"/>
                    <a:pt x="1175" y="536"/>
                  </a:cubicBezTo>
                  <a:cubicBezTo>
                    <a:pt x="1164" y="529"/>
                    <a:pt x="1171" y="517"/>
                    <a:pt x="1152" y="485"/>
                  </a:cubicBezTo>
                  <a:cubicBezTo>
                    <a:pt x="1133" y="453"/>
                    <a:pt x="1079" y="385"/>
                    <a:pt x="1059" y="344"/>
                  </a:cubicBezTo>
                  <a:cubicBezTo>
                    <a:pt x="1039" y="303"/>
                    <a:pt x="1032" y="246"/>
                    <a:pt x="1029" y="240"/>
                  </a:cubicBezTo>
                  <a:cubicBezTo>
                    <a:pt x="1026" y="234"/>
                    <a:pt x="1014" y="257"/>
                    <a:pt x="1038" y="305"/>
                  </a:cubicBezTo>
                  <a:cubicBezTo>
                    <a:pt x="1062" y="353"/>
                    <a:pt x="1159" y="482"/>
                    <a:pt x="1173" y="528"/>
                  </a:cubicBezTo>
                  <a:cubicBezTo>
                    <a:pt x="1187" y="574"/>
                    <a:pt x="1165" y="555"/>
                    <a:pt x="1125" y="578"/>
                  </a:cubicBezTo>
                  <a:cubicBezTo>
                    <a:pt x="1085" y="601"/>
                    <a:pt x="985" y="644"/>
                    <a:pt x="932" y="663"/>
                  </a:cubicBezTo>
                  <a:cubicBezTo>
                    <a:pt x="879" y="682"/>
                    <a:pt x="846" y="684"/>
                    <a:pt x="809" y="692"/>
                  </a:cubicBezTo>
                  <a:cubicBezTo>
                    <a:pt x="772" y="700"/>
                    <a:pt x="695" y="699"/>
                    <a:pt x="708" y="708"/>
                  </a:cubicBezTo>
                  <a:cubicBezTo>
                    <a:pt x="721" y="717"/>
                    <a:pt x="842" y="737"/>
                    <a:pt x="887" y="749"/>
                  </a:cubicBezTo>
                  <a:cubicBezTo>
                    <a:pt x="932" y="761"/>
                    <a:pt x="967" y="769"/>
                    <a:pt x="980" y="780"/>
                  </a:cubicBezTo>
                  <a:cubicBezTo>
                    <a:pt x="993" y="791"/>
                    <a:pt x="977" y="785"/>
                    <a:pt x="963" y="816"/>
                  </a:cubicBezTo>
                  <a:cubicBezTo>
                    <a:pt x="949" y="847"/>
                    <a:pt x="909" y="923"/>
                    <a:pt x="894" y="966"/>
                  </a:cubicBezTo>
                  <a:cubicBezTo>
                    <a:pt x="879" y="1009"/>
                    <a:pt x="879" y="1047"/>
                    <a:pt x="873" y="1077"/>
                  </a:cubicBezTo>
                  <a:cubicBezTo>
                    <a:pt x="867" y="1107"/>
                    <a:pt x="864" y="1132"/>
                    <a:pt x="860" y="1148"/>
                  </a:cubicBezTo>
                  <a:cubicBezTo>
                    <a:pt x="856" y="1164"/>
                    <a:pt x="873" y="1171"/>
                    <a:pt x="851" y="1176"/>
                  </a:cubicBezTo>
                  <a:cubicBezTo>
                    <a:pt x="829" y="1181"/>
                    <a:pt x="782" y="1180"/>
                    <a:pt x="725" y="1178"/>
                  </a:cubicBezTo>
                  <a:cubicBezTo>
                    <a:pt x="668" y="1176"/>
                    <a:pt x="578" y="1172"/>
                    <a:pt x="509" y="1164"/>
                  </a:cubicBezTo>
                  <a:cubicBezTo>
                    <a:pt x="440" y="1156"/>
                    <a:pt x="381" y="1160"/>
                    <a:pt x="312" y="1130"/>
                  </a:cubicBezTo>
                  <a:cubicBezTo>
                    <a:pt x="243" y="1100"/>
                    <a:pt x="140" y="1054"/>
                    <a:pt x="92" y="986"/>
                  </a:cubicBezTo>
                  <a:cubicBezTo>
                    <a:pt x="44" y="918"/>
                    <a:pt x="0" y="822"/>
                    <a:pt x="21" y="720"/>
                  </a:cubicBezTo>
                  <a:cubicBezTo>
                    <a:pt x="42" y="618"/>
                    <a:pt x="125" y="463"/>
                    <a:pt x="221" y="371"/>
                  </a:cubicBezTo>
                  <a:cubicBezTo>
                    <a:pt x="317" y="279"/>
                    <a:pt x="478" y="218"/>
                    <a:pt x="596" y="167"/>
                  </a:cubicBezTo>
                  <a:cubicBezTo>
                    <a:pt x="714" y="116"/>
                    <a:pt x="836" y="89"/>
                    <a:pt x="929" y="65"/>
                  </a:cubicBezTo>
                  <a:cubicBezTo>
                    <a:pt x="1022" y="41"/>
                    <a:pt x="1100" y="32"/>
                    <a:pt x="1157" y="21"/>
                  </a:cubicBezTo>
                  <a:cubicBezTo>
                    <a:pt x="1214" y="10"/>
                    <a:pt x="1246" y="4"/>
                    <a:pt x="1269" y="0"/>
                  </a:cubicBezTo>
                  <a:close/>
                </a:path>
              </a:pathLst>
            </a:custGeom>
            <a:solidFill>
              <a:srgbClr val="FFFF00"/>
            </a:soli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8920" name="Freeform 72"/>
            <p:cNvSpPr>
              <a:spLocks/>
            </p:cNvSpPr>
            <p:nvPr/>
          </p:nvSpPr>
          <p:spPr bwMode="auto">
            <a:xfrm>
              <a:off x="3013" y="704"/>
              <a:ext cx="689" cy="434"/>
            </a:xfrm>
            <a:custGeom>
              <a:avLst/>
              <a:gdLst/>
              <a:ahLst/>
              <a:cxnLst>
                <a:cxn ang="0">
                  <a:pos x="359" y="412"/>
                </a:cxn>
                <a:cxn ang="0">
                  <a:pos x="585" y="410"/>
                </a:cxn>
                <a:cxn ang="0">
                  <a:pos x="667" y="416"/>
                </a:cxn>
                <a:cxn ang="0">
                  <a:pos x="683" y="304"/>
                </a:cxn>
                <a:cxn ang="0">
                  <a:pos x="629" y="186"/>
                </a:cxn>
                <a:cxn ang="0">
                  <a:pos x="515" y="86"/>
                </a:cxn>
                <a:cxn ang="0">
                  <a:pos x="299" y="16"/>
                </a:cxn>
                <a:cxn ang="0">
                  <a:pos x="111" y="0"/>
                </a:cxn>
                <a:cxn ang="0">
                  <a:pos x="11" y="16"/>
                </a:cxn>
                <a:cxn ang="0">
                  <a:pos x="41" y="64"/>
                </a:cxn>
                <a:cxn ang="0">
                  <a:pos x="31" y="216"/>
                </a:cxn>
                <a:cxn ang="0">
                  <a:pos x="101" y="346"/>
                </a:cxn>
                <a:cxn ang="0">
                  <a:pos x="245" y="338"/>
                </a:cxn>
                <a:cxn ang="0">
                  <a:pos x="359" y="412"/>
                </a:cxn>
              </a:cxnLst>
              <a:rect l="0" t="0" r="r" b="b"/>
              <a:pathLst>
                <a:path w="689" h="434">
                  <a:moveTo>
                    <a:pt x="359" y="412"/>
                  </a:moveTo>
                  <a:cubicBezTo>
                    <a:pt x="416" y="424"/>
                    <a:pt x="534" y="409"/>
                    <a:pt x="585" y="410"/>
                  </a:cubicBezTo>
                  <a:cubicBezTo>
                    <a:pt x="636" y="411"/>
                    <a:pt x="651" y="434"/>
                    <a:pt x="667" y="416"/>
                  </a:cubicBezTo>
                  <a:cubicBezTo>
                    <a:pt x="683" y="398"/>
                    <a:pt x="689" y="342"/>
                    <a:pt x="683" y="304"/>
                  </a:cubicBezTo>
                  <a:cubicBezTo>
                    <a:pt x="677" y="266"/>
                    <a:pt x="657" y="222"/>
                    <a:pt x="629" y="186"/>
                  </a:cubicBezTo>
                  <a:cubicBezTo>
                    <a:pt x="601" y="150"/>
                    <a:pt x="570" y="114"/>
                    <a:pt x="515" y="86"/>
                  </a:cubicBezTo>
                  <a:cubicBezTo>
                    <a:pt x="460" y="58"/>
                    <a:pt x="366" y="30"/>
                    <a:pt x="299" y="16"/>
                  </a:cubicBezTo>
                  <a:cubicBezTo>
                    <a:pt x="232" y="2"/>
                    <a:pt x="159" y="0"/>
                    <a:pt x="111" y="0"/>
                  </a:cubicBezTo>
                  <a:cubicBezTo>
                    <a:pt x="63" y="0"/>
                    <a:pt x="22" y="6"/>
                    <a:pt x="11" y="16"/>
                  </a:cubicBezTo>
                  <a:cubicBezTo>
                    <a:pt x="0" y="26"/>
                    <a:pt x="38" y="31"/>
                    <a:pt x="41" y="64"/>
                  </a:cubicBezTo>
                  <a:cubicBezTo>
                    <a:pt x="44" y="97"/>
                    <a:pt x="21" y="169"/>
                    <a:pt x="31" y="216"/>
                  </a:cubicBezTo>
                  <a:cubicBezTo>
                    <a:pt x="41" y="263"/>
                    <a:pt x="65" y="326"/>
                    <a:pt x="101" y="346"/>
                  </a:cubicBezTo>
                  <a:cubicBezTo>
                    <a:pt x="137" y="366"/>
                    <a:pt x="202" y="327"/>
                    <a:pt x="245" y="338"/>
                  </a:cubicBezTo>
                  <a:cubicBezTo>
                    <a:pt x="288" y="349"/>
                    <a:pt x="302" y="400"/>
                    <a:pt x="359" y="412"/>
                  </a:cubicBezTo>
                  <a:close/>
                </a:path>
              </a:pathLst>
            </a:custGeom>
            <a:solidFill>
              <a:srgbClr val="FF6600"/>
            </a:soli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8921" name="Freeform 73"/>
            <p:cNvSpPr>
              <a:spLocks/>
            </p:cNvSpPr>
            <p:nvPr/>
          </p:nvSpPr>
          <p:spPr bwMode="auto">
            <a:xfrm>
              <a:off x="3072" y="768"/>
              <a:ext cx="528" cy="3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96"/>
                </a:cxn>
                <a:cxn ang="0">
                  <a:pos x="528" y="336"/>
                </a:cxn>
              </a:cxnLst>
              <a:rect l="0" t="0" r="r" b="b"/>
              <a:pathLst>
                <a:path w="528" h="336">
                  <a:moveTo>
                    <a:pt x="0" y="0"/>
                  </a:moveTo>
                  <a:cubicBezTo>
                    <a:pt x="76" y="20"/>
                    <a:pt x="152" y="40"/>
                    <a:pt x="240" y="96"/>
                  </a:cubicBezTo>
                  <a:cubicBezTo>
                    <a:pt x="328" y="152"/>
                    <a:pt x="428" y="244"/>
                    <a:pt x="528" y="336"/>
                  </a:cubicBezTo>
                </a:path>
              </a:pathLst>
            </a:custGeom>
            <a:noFill/>
            <a:ln w="31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8922" name="Freeform 74"/>
            <p:cNvSpPr>
              <a:spLocks/>
            </p:cNvSpPr>
            <p:nvPr/>
          </p:nvSpPr>
          <p:spPr bwMode="auto">
            <a:xfrm>
              <a:off x="3076" y="1043"/>
              <a:ext cx="556" cy="395"/>
            </a:xfrm>
            <a:custGeom>
              <a:avLst/>
              <a:gdLst/>
              <a:ahLst/>
              <a:cxnLst>
                <a:cxn ang="0">
                  <a:pos x="524" y="61"/>
                </a:cxn>
                <a:cxn ang="0">
                  <a:pos x="508" y="187"/>
                </a:cxn>
                <a:cxn ang="0">
                  <a:pos x="504" y="265"/>
                </a:cxn>
                <a:cxn ang="0">
                  <a:pos x="452" y="295"/>
                </a:cxn>
                <a:cxn ang="0">
                  <a:pos x="428" y="349"/>
                </a:cxn>
                <a:cxn ang="0">
                  <a:pos x="364" y="395"/>
                </a:cxn>
                <a:cxn ang="0">
                  <a:pos x="284" y="349"/>
                </a:cxn>
                <a:cxn ang="0">
                  <a:pos x="190" y="321"/>
                </a:cxn>
                <a:cxn ang="0">
                  <a:pos x="102" y="339"/>
                </a:cxn>
                <a:cxn ang="0">
                  <a:pos x="92" y="301"/>
                </a:cxn>
                <a:cxn ang="0">
                  <a:pos x="70" y="197"/>
                </a:cxn>
                <a:cxn ang="0">
                  <a:pos x="4" y="89"/>
                </a:cxn>
                <a:cxn ang="0">
                  <a:pos x="44" y="13"/>
                </a:cxn>
                <a:cxn ang="0">
                  <a:pos x="188" y="13"/>
                </a:cxn>
                <a:cxn ang="0">
                  <a:pos x="314" y="83"/>
                </a:cxn>
                <a:cxn ang="0">
                  <a:pos x="524" y="61"/>
                </a:cxn>
              </a:cxnLst>
              <a:rect l="0" t="0" r="r" b="b"/>
              <a:pathLst>
                <a:path w="556" h="395">
                  <a:moveTo>
                    <a:pt x="524" y="61"/>
                  </a:moveTo>
                  <a:cubicBezTo>
                    <a:pt x="556" y="78"/>
                    <a:pt x="511" y="153"/>
                    <a:pt x="508" y="187"/>
                  </a:cubicBezTo>
                  <a:cubicBezTo>
                    <a:pt x="505" y="221"/>
                    <a:pt x="513" y="247"/>
                    <a:pt x="504" y="265"/>
                  </a:cubicBezTo>
                  <a:cubicBezTo>
                    <a:pt x="495" y="283"/>
                    <a:pt x="465" y="281"/>
                    <a:pt x="452" y="295"/>
                  </a:cubicBezTo>
                  <a:cubicBezTo>
                    <a:pt x="439" y="309"/>
                    <a:pt x="443" y="332"/>
                    <a:pt x="428" y="349"/>
                  </a:cubicBezTo>
                  <a:cubicBezTo>
                    <a:pt x="413" y="366"/>
                    <a:pt x="388" y="395"/>
                    <a:pt x="364" y="395"/>
                  </a:cubicBezTo>
                  <a:cubicBezTo>
                    <a:pt x="340" y="395"/>
                    <a:pt x="313" y="361"/>
                    <a:pt x="284" y="349"/>
                  </a:cubicBezTo>
                  <a:cubicBezTo>
                    <a:pt x="255" y="337"/>
                    <a:pt x="220" y="323"/>
                    <a:pt x="190" y="321"/>
                  </a:cubicBezTo>
                  <a:cubicBezTo>
                    <a:pt x="160" y="319"/>
                    <a:pt x="118" y="342"/>
                    <a:pt x="102" y="339"/>
                  </a:cubicBezTo>
                  <a:cubicBezTo>
                    <a:pt x="86" y="336"/>
                    <a:pt x="97" y="325"/>
                    <a:pt x="92" y="301"/>
                  </a:cubicBezTo>
                  <a:cubicBezTo>
                    <a:pt x="87" y="277"/>
                    <a:pt x="85" y="232"/>
                    <a:pt x="70" y="197"/>
                  </a:cubicBezTo>
                  <a:cubicBezTo>
                    <a:pt x="55" y="162"/>
                    <a:pt x="8" y="120"/>
                    <a:pt x="4" y="89"/>
                  </a:cubicBezTo>
                  <a:cubicBezTo>
                    <a:pt x="0" y="58"/>
                    <a:pt x="13" y="26"/>
                    <a:pt x="44" y="13"/>
                  </a:cubicBezTo>
                  <a:cubicBezTo>
                    <a:pt x="75" y="0"/>
                    <a:pt x="143" y="1"/>
                    <a:pt x="188" y="13"/>
                  </a:cubicBezTo>
                  <a:cubicBezTo>
                    <a:pt x="233" y="25"/>
                    <a:pt x="258" y="75"/>
                    <a:pt x="314" y="83"/>
                  </a:cubicBezTo>
                  <a:cubicBezTo>
                    <a:pt x="370" y="91"/>
                    <a:pt x="480" y="66"/>
                    <a:pt x="524" y="61"/>
                  </a:cubicBezTo>
                  <a:close/>
                </a:path>
              </a:pathLst>
            </a:custGeom>
            <a:noFill/>
            <a:ln w="31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8923" name="Freeform 75"/>
            <p:cNvSpPr>
              <a:spLocks/>
            </p:cNvSpPr>
            <p:nvPr/>
          </p:nvSpPr>
          <p:spPr bwMode="auto">
            <a:xfrm>
              <a:off x="3264" y="1120"/>
              <a:ext cx="146" cy="128"/>
            </a:xfrm>
            <a:custGeom>
              <a:avLst/>
              <a:gdLst/>
              <a:ahLst/>
              <a:cxnLst>
                <a:cxn ang="0">
                  <a:pos x="146" y="0"/>
                </a:cxn>
                <a:cxn ang="0">
                  <a:pos x="0" y="128"/>
                </a:cxn>
              </a:cxnLst>
              <a:rect l="0" t="0" r="r" b="b"/>
              <a:pathLst>
                <a:path w="146" h="128">
                  <a:moveTo>
                    <a:pt x="146" y="0"/>
                  </a:moveTo>
                  <a:cubicBezTo>
                    <a:pt x="122" y="21"/>
                    <a:pt x="30" y="101"/>
                    <a:pt x="0" y="128"/>
                  </a:cubicBezTo>
                </a:path>
              </a:pathLst>
            </a:custGeom>
            <a:noFill/>
            <a:ln w="31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8924" name="Freeform 76"/>
            <p:cNvSpPr>
              <a:spLocks/>
            </p:cNvSpPr>
            <p:nvPr/>
          </p:nvSpPr>
          <p:spPr bwMode="auto">
            <a:xfrm>
              <a:off x="3168" y="1056"/>
              <a:ext cx="116" cy="3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56"/>
                </a:cxn>
                <a:cxn ang="0">
                  <a:pos x="40" y="128"/>
                </a:cxn>
                <a:cxn ang="0">
                  <a:pos x="100" y="204"/>
                </a:cxn>
                <a:cxn ang="0">
                  <a:pos x="116" y="314"/>
                </a:cxn>
              </a:cxnLst>
              <a:rect l="0" t="0" r="r" b="b"/>
              <a:pathLst>
                <a:path w="116" h="314">
                  <a:moveTo>
                    <a:pt x="0" y="0"/>
                  </a:moveTo>
                  <a:lnTo>
                    <a:pt x="4" y="56"/>
                  </a:lnTo>
                  <a:lnTo>
                    <a:pt x="40" y="128"/>
                  </a:lnTo>
                  <a:lnTo>
                    <a:pt x="100" y="204"/>
                  </a:lnTo>
                  <a:lnTo>
                    <a:pt x="116" y="314"/>
                  </a:lnTo>
                </a:path>
              </a:pathLst>
            </a:custGeom>
            <a:noFill/>
            <a:ln w="31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8925" name="Freeform 77"/>
            <p:cNvSpPr>
              <a:spLocks/>
            </p:cNvSpPr>
            <p:nvPr/>
          </p:nvSpPr>
          <p:spPr bwMode="auto">
            <a:xfrm>
              <a:off x="3176" y="1363"/>
              <a:ext cx="224" cy="306"/>
            </a:xfrm>
            <a:custGeom>
              <a:avLst/>
              <a:gdLst/>
              <a:ahLst/>
              <a:cxnLst>
                <a:cxn ang="0">
                  <a:pos x="204" y="61"/>
                </a:cxn>
                <a:cxn ang="0">
                  <a:pos x="220" y="181"/>
                </a:cxn>
                <a:cxn ang="0">
                  <a:pos x="212" y="251"/>
                </a:cxn>
                <a:cxn ang="0">
                  <a:pos x="150" y="261"/>
                </a:cxn>
                <a:cxn ang="0">
                  <a:pos x="110" y="275"/>
                </a:cxn>
                <a:cxn ang="0">
                  <a:pos x="54" y="283"/>
                </a:cxn>
                <a:cxn ang="0">
                  <a:pos x="22" y="291"/>
                </a:cxn>
                <a:cxn ang="0">
                  <a:pos x="8" y="195"/>
                </a:cxn>
                <a:cxn ang="0">
                  <a:pos x="4" y="29"/>
                </a:cxn>
                <a:cxn ang="0">
                  <a:pos x="30" y="23"/>
                </a:cxn>
                <a:cxn ang="0">
                  <a:pos x="128" y="11"/>
                </a:cxn>
                <a:cxn ang="0">
                  <a:pos x="172" y="31"/>
                </a:cxn>
                <a:cxn ang="0">
                  <a:pos x="204" y="61"/>
                </a:cxn>
              </a:cxnLst>
              <a:rect l="0" t="0" r="r" b="b"/>
              <a:pathLst>
                <a:path w="224" h="306">
                  <a:moveTo>
                    <a:pt x="204" y="61"/>
                  </a:moveTo>
                  <a:cubicBezTo>
                    <a:pt x="212" y="86"/>
                    <a:pt x="219" y="149"/>
                    <a:pt x="220" y="181"/>
                  </a:cubicBezTo>
                  <a:cubicBezTo>
                    <a:pt x="221" y="213"/>
                    <a:pt x="224" y="238"/>
                    <a:pt x="212" y="251"/>
                  </a:cubicBezTo>
                  <a:cubicBezTo>
                    <a:pt x="200" y="264"/>
                    <a:pt x="167" y="257"/>
                    <a:pt x="150" y="261"/>
                  </a:cubicBezTo>
                  <a:cubicBezTo>
                    <a:pt x="133" y="265"/>
                    <a:pt x="126" y="271"/>
                    <a:pt x="110" y="275"/>
                  </a:cubicBezTo>
                  <a:cubicBezTo>
                    <a:pt x="94" y="279"/>
                    <a:pt x="69" y="280"/>
                    <a:pt x="54" y="283"/>
                  </a:cubicBezTo>
                  <a:cubicBezTo>
                    <a:pt x="39" y="286"/>
                    <a:pt x="30" y="306"/>
                    <a:pt x="22" y="291"/>
                  </a:cubicBezTo>
                  <a:cubicBezTo>
                    <a:pt x="14" y="276"/>
                    <a:pt x="11" y="239"/>
                    <a:pt x="8" y="195"/>
                  </a:cubicBezTo>
                  <a:cubicBezTo>
                    <a:pt x="5" y="151"/>
                    <a:pt x="0" y="58"/>
                    <a:pt x="4" y="29"/>
                  </a:cubicBezTo>
                  <a:cubicBezTo>
                    <a:pt x="8" y="0"/>
                    <a:pt x="9" y="26"/>
                    <a:pt x="30" y="23"/>
                  </a:cubicBezTo>
                  <a:cubicBezTo>
                    <a:pt x="51" y="20"/>
                    <a:pt x="104" y="10"/>
                    <a:pt x="128" y="11"/>
                  </a:cubicBezTo>
                  <a:cubicBezTo>
                    <a:pt x="152" y="12"/>
                    <a:pt x="159" y="23"/>
                    <a:pt x="172" y="31"/>
                  </a:cubicBezTo>
                  <a:cubicBezTo>
                    <a:pt x="185" y="39"/>
                    <a:pt x="197" y="55"/>
                    <a:pt x="204" y="61"/>
                  </a:cubicBezTo>
                  <a:close/>
                </a:path>
              </a:pathLst>
            </a:custGeom>
            <a:solidFill>
              <a:srgbClr val="FFFF00"/>
            </a:soli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8926" name="Freeform 78"/>
            <p:cNvSpPr>
              <a:spLocks/>
            </p:cNvSpPr>
            <p:nvPr/>
          </p:nvSpPr>
          <p:spPr bwMode="auto">
            <a:xfrm>
              <a:off x="3203" y="1604"/>
              <a:ext cx="1123" cy="867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253" y="172"/>
                </a:cxn>
                <a:cxn ang="0">
                  <a:pos x="559" y="398"/>
                </a:cxn>
                <a:cxn ang="0">
                  <a:pos x="873" y="620"/>
                </a:cxn>
                <a:cxn ang="0">
                  <a:pos x="1069" y="652"/>
                </a:cxn>
                <a:cxn ang="0">
                  <a:pos x="1117" y="748"/>
                </a:cxn>
                <a:cxn ang="0">
                  <a:pos x="1103" y="850"/>
                </a:cxn>
                <a:cxn ang="0">
                  <a:pos x="1071" y="852"/>
                </a:cxn>
                <a:cxn ang="0">
                  <a:pos x="1051" y="836"/>
                </a:cxn>
                <a:cxn ang="0">
                  <a:pos x="1015" y="758"/>
                </a:cxn>
                <a:cxn ang="0">
                  <a:pos x="943" y="754"/>
                </a:cxn>
                <a:cxn ang="0">
                  <a:pos x="893" y="730"/>
                </a:cxn>
                <a:cxn ang="0">
                  <a:pos x="733" y="652"/>
                </a:cxn>
                <a:cxn ang="0">
                  <a:pos x="479" y="536"/>
                </a:cxn>
                <a:cxn ang="0">
                  <a:pos x="197" y="358"/>
                </a:cxn>
                <a:cxn ang="0">
                  <a:pos x="101" y="220"/>
                </a:cxn>
                <a:cxn ang="0">
                  <a:pos x="13" y="76"/>
                </a:cxn>
                <a:cxn ang="0">
                  <a:pos x="21" y="44"/>
                </a:cxn>
                <a:cxn ang="0">
                  <a:pos x="91" y="42"/>
                </a:cxn>
                <a:cxn ang="0">
                  <a:pos x="159" y="16"/>
                </a:cxn>
                <a:cxn ang="0">
                  <a:pos x="197" y="0"/>
                </a:cxn>
              </a:cxnLst>
              <a:rect l="0" t="0" r="r" b="b"/>
              <a:pathLst>
                <a:path w="1123" h="867">
                  <a:moveTo>
                    <a:pt x="197" y="0"/>
                  </a:moveTo>
                  <a:cubicBezTo>
                    <a:pt x="216" y="29"/>
                    <a:pt x="193" y="106"/>
                    <a:pt x="253" y="172"/>
                  </a:cubicBezTo>
                  <a:cubicBezTo>
                    <a:pt x="313" y="238"/>
                    <a:pt x="456" y="323"/>
                    <a:pt x="559" y="398"/>
                  </a:cubicBezTo>
                  <a:cubicBezTo>
                    <a:pt x="662" y="473"/>
                    <a:pt x="788" y="578"/>
                    <a:pt x="873" y="620"/>
                  </a:cubicBezTo>
                  <a:cubicBezTo>
                    <a:pt x="958" y="662"/>
                    <a:pt x="1028" y="631"/>
                    <a:pt x="1069" y="652"/>
                  </a:cubicBezTo>
                  <a:cubicBezTo>
                    <a:pt x="1110" y="673"/>
                    <a:pt x="1111" y="715"/>
                    <a:pt x="1117" y="748"/>
                  </a:cubicBezTo>
                  <a:cubicBezTo>
                    <a:pt x="1123" y="781"/>
                    <a:pt x="1111" y="833"/>
                    <a:pt x="1103" y="850"/>
                  </a:cubicBezTo>
                  <a:cubicBezTo>
                    <a:pt x="1095" y="867"/>
                    <a:pt x="1080" y="854"/>
                    <a:pt x="1071" y="852"/>
                  </a:cubicBezTo>
                  <a:cubicBezTo>
                    <a:pt x="1062" y="850"/>
                    <a:pt x="1060" y="852"/>
                    <a:pt x="1051" y="836"/>
                  </a:cubicBezTo>
                  <a:cubicBezTo>
                    <a:pt x="1042" y="820"/>
                    <a:pt x="1033" y="772"/>
                    <a:pt x="1015" y="758"/>
                  </a:cubicBezTo>
                  <a:cubicBezTo>
                    <a:pt x="997" y="744"/>
                    <a:pt x="963" y="759"/>
                    <a:pt x="943" y="754"/>
                  </a:cubicBezTo>
                  <a:cubicBezTo>
                    <a:pt x="923" y="749"/>
                    <a:pt x="928" y="747"/>
                    <a:pt x="893" y="730"/>
                  </a:cubicBezTo>
                  <a:cubicBezTo>
                    <a:pt x="858" y="713"/>
                    <a:pt x="802" y="684"/>
                    <a:pt x="733" y="652"/>
                  </a:cubicBezTo>
                  <a:cubicBezTo>
                    <a:pt x="664" y="620"/>
                    <a:pt x="568" y="585"/>
                    <a:pt x="479" y="536"/>
                  </a:cubicBezTo>
                  <a:cubicBezTo>
                    <a:pt x="390" y="487"/>
                    <a:pt x="260" y="411"/>
                    <a:pt x="197" y="358"/>
                  </a:cubicBezTo>
                  <a:cubicBezTo>
                    <a:pt x="134" y="305"/>
                    <a:pt x="132" y="267"/>
                    <a:pt x="101" y="220"/>
                  </a:cubicBezTo>
                  <a:cubicBezTo>
                    <a:pt x="70" y="173"/>
                    <a:pt x="26" y="105"/>
                    <a:pt x="13" y="76"/>
                  </a:cubicBezTo>
                  <a:cubicBezTo>
                    <a:pt x="0" y="47"/>
                    <a:pt x="8" y="50"/>
                    <a:pt x="21" y="44"/>
                  </a:cubicBezTo>
                  <a:cubicBezTo>
                    <a:pt x="34" y="38"/>
                    <a:pt x="68" y="47"/>
                    <a:pt x="91" y="42"/>
                  </a:cubicBezTo>
                  <a:cubicBezTo>
                    <a:pt x="114" y="37"/>
                    <a:pt x="141" y="23"/>
                    <a:pt x="159" y="16"/>
                  </a:cubicBezTo>
                  <a:cubicBezTo>
                    <a:pt x="177" y="9"/>
                    <a:pt x="189" y="3"/>
                    <a:pt x="197" y="0"/>
                  </a:cubicBezTo>
                  <a:close/>
                </a:path>
              </a:pathLst>
            </a:custGeom>
            <a:solidFill>
              <a:srgbClr val="FFCC66"/>
            </a:soli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8927" name="Freeform 79"/>
            <p:cNvSpPr>
              <a:spLocks/>
            </p:cNvSpPr>
            <p:nvPr/>
          </p:nvSpPr>
          <p:spPr bwMode="auto">
            <a:xfrm>
              <a:off x="2921" y="1604"/>
              <a:ext cx="1218" cy="955"/>
            </a:xfrm>
            <a:custGeom>
              <a:avLst/>
              <a:gdLst/>
              <a:ahLst/>
              <a:cxnLst>
                <a:cxn ang="0">
                  <a:pos x="261" y="48"/>
                </a:cxn>
                <a:cxn ang="0">
                  <a:pos x="391" y="300"/>
                </a:cxn>
                <a:cxn ang="0">
                  <a:pos x="613" y="454"/>
                </a:cxn>
                <a:cxn ang="0">
                  <a:pos x="801" y="580"/>
                </a:cxn>
                <a:cxn ang="0">
                  <a:pos x="991" y="690"/>
                </a:cxn>
                <a:cxn ang="0">
                  <a:pos x="1177" y="726"/>
                </a:cxn>
                <a:cxn ang="0">
                  <a:pos x="1215" y="852"/>
                </a:cxn>
                <a:cxn ang="0">
                  <a:pos x="1159" y="940"/>
                </a:cxn>
                <a:cxn ang="0">
                  <a:pos x="1173" y="944"/>
                </a:cxn>
                <a:cxn ang="0">
                  <a:pos x="1127" y="924"/>
                </a:cxn>
                <a:cxn ang="0">
                  <a:pos x="1131" y="844"/>
                </a:cxn>
                <a:cxn ang="0">
                  <a:pos x="979" y="818"/>
                </a:cxn>
                <a:cxn ang="0">
                  <a:pos x="871" y="748"/>
                </a:cxn>
                <a:cxn ang="0">
                  <a:pos x="675" y="676"/>
                </a:cxn>
                <a:cxn ang="0">
                  <a:pos x="439" y="556"/>
                </a:cxn>
                <a:cxn ang="0">
                  <a:pos x="233" y="420"/>
                </a:cxn>
                <a:cxn ang="0">
                  <a:pos x="59" y="92"/>
                </a:cxn>
                <a:cxn ang="0">
                  <a:pos x="15" y="34"/>
                </a:cxn>
                <a:cxn ang="0">
                  <a:pos x="151" y="28"/>
                </a:cxn>
                <a:cxn ang="0">
                  <a:pos x="261" y="48"/>
                </a:cxn>
              </a:cxnLst>
              <a:rect l="0" t="0" r="r" b="b"/>
              <a:pathLst>
                <a:path w="1218" h="955">
                  <a:moveTo>
                    <a:pt x="261" y="48"/>
                  </a:moveTo>
                  <a:cubicBezTo>
                    <a:pt x="301" y="93"/>
                    <a:pt x="332" y="232"/>
                    <a:pt x="391" y="300"/>
                  </a:cubicBezTo>
                  <a:cubicBezTo>
                    <a:pt x="450" y="368"/>
                    <a:pt x="545" y="407"/>
                    <a:pt x="613" y="454"/>
                  </a:cubicBezTo>
                  <a:cubicBezTo>
                    <a:pt x="681" y="501"/>
                    <a:pt x="738" y="541"/>
                    <a:pt x="801" y="580"/>
                  </a:cubicBezTo>
                  <a:cubicBezTo>
                    <a:pt x="864" y="619"/>
                    <a:pt x="928" y="666"/>
                    <a:pt x="991" y="690"/>
                  </a:cubicBezTo>
                  <a:cubicBezTo>
                    <a:pt x="1054" y="714"/>
                    <a:pt x="1140" y="699"/>
                    <a:pt x="1177" y="726"/>
                  </a:cubicBezTo>
                  <a:cubicBezTo>
                    <a:pt x="1214" y="753"/>
                    <a:pt x="1218" y="816"/>
                    <a:pt x="1215" y="852"/>
                  </a:cubicBezTo>
                  <a:cubicBezTo>
                    <a:pt x="1212" y="888"/>
                    <a:pt x="1166" y="925"/>
                    <a:pt x="1159" y="940"/>
                  </a:cubicBezTo>
                  <a:cubicBezTo>
                    <a:pt x="1152" y="955"/>
                    <a:pt x="1178" y="947"/>
                    <a:pt x="1173" y="944"/>
                  </a:cubicBezTo>
                  <a:cubicBezTo>
                    <a:pt x="1168" y="941"/>
                    <a:pt x="1134" y="941"/>
                    <a:pt x="1127" y="924"/>
                  </a:cubicBezTo>
                  <a:cubicBezTo>
                    <a:pt x="1120" y="907"/>
                    <a:pt x="1156" y="862"/>
                    <a:pt x="1131" y="844"/>
                  </a:cubicBezTo>
                  <a:cubicBezTo>
                    <a:pt x="1106" y="826"/>
                    <a:pt x="1022" y="834"/>
                    <a:pt x="979" y="818"/>
                  </a:cubicBezTo>
                  <a:cubicBezTo>
                    <a:pt x="936" y="802"/>
                    <a:pt x="922" y="772"/>
                    <a:pt x="871" y="748"/>
                  </a:cubicBezTo>
                  <a:cubicBezTo>
                    <a:pt x="820" y="724"/>
                    <a:pt x="747" y="708"/>
                    <a:pt x="675" y="676"/>
                  </a:cubicBezTo>
                  <a:cubicBezTo>
                    <a:pt x="603" y="644"/>
                    <a:pt x="513" y="599"/>
                    <a:pt x="439" y="556"/>
                  </a:cubicBezTo>
                  <a:cubicBezTo>
                    <a:pt x="365" y="513"/>
                    <a:pt x="296" y="497"/>
                    <a:pt x="233" y="420"/>
                  </a:cubicBezTo>
                  <a:cubicBezTo>
                    <a:pt x="170" y="343"/>
                    <a:pt x="95" y="156"/>
                    <a:pt x="59" y="92"/>
                  </a:cubicBezTo>
                  <a:cubicBezTo>
                    <a:pt x="23" y="28"/>
                    <a:pt x="0" y="45"/>
                    <a:pt x="15" y="34"/>
                  </a:cubicBezTo>
                  <a:cubicBezTo>
                    <a:pt x="30" y="23"/>
                    <a:pt x="110" y="26"/>
                    <a:pt x="151" y="28"/>
                  </a:cubicBezTo>
                  <a:cubicBezTo>
                    <a:pt x="192" y="30"/>
                    <a:pt x="221" y="0"/>
                    <a:pt x="261" y="48"/>
                  </a:cubicBezTo>
                  <a:close/>
                </a:path>
              </a:pathLst>
            </a:custGeom>
            <a:solidFill>
              <a:srgbClr val="FFCC66"/>
            </a:soli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8928" name="Freeform 80"/>
            <p:cNvSpPr>
              <a:spLocks/>
            </p:cNvSpPr>
            <p:nvPr/>
          </p:nvSpPr>
          <p:spPr bwMode="auto">
            <a:xfrm>
              <a:off x="2285" y="2248"/>
              <a:ext cx="480" cy="317"/>
            </a:xfrm>
            <a:custGeom>
              <a:avLst/>
              <a:gdLst/>
              <a:ahLst/>
              <a:cxnLst>
                <a:cxn ang="0">
                  <a:pos x="347" y="24"/>
                </a:cxn>
                <a:cxn ang="0">
                  <a:pos x="435" y="32"/>
                </a:cxn>
                <a:cxn ang="0">
                  <a:pos x="467" y="136"/>
                </a:cxn>
                <a:cxn ang="0">
                  <a:pos x="355" y="168"/>
                </a:cxn>
                <a:cxn ang="0">
                  <a:pos x="187" y="296"/>
                </a:cxn>
                <a:cxn ang="0">
                  <a:pos x="115" y="296"/>
                </a:cxn>
                <a:cxn ang="0">
                  <a:pos x="115" y="248"/>
                </a:cxn>
                <a:cxn ang="0">
                  <a:pos x="19" y="32"/>
                </a:cxn>
                <a:cxn ang="0">
                  <a:pos x="227" y="56"/>
                </a:cxn>
                <a:cxn ang="0">
                  <a:pos x="291" y="40"/>
                </a:cxn>
              </a:cxnLst>
              <a:rect l="0" t="0" r="r" b="b"/>
              <a:pathLst>
                <a:path w="480" h="317">
                  <a:moveTo>
                    <a:pt x="347" y="24"/>
                  </a:moveTo>
                  <a:cubicBezTo>
                    <a:pt x="362" y="25"/>
                    <a:pt x="415" y="13"/>
                    <a:pt x="435" y="32"/>
                  </a:cubicBezTo>
                  <a:cubicBezTo>
                    <a:pt x="455" y="51"/>
                    <a:pt x="480" y="113"/>
                    <a:pt x="467" y="136"/>
                  </a:cubicBezTo>
                  <a:cubicBezTo>
                    <a:pt x="454" y="159"/>
                    <a:pt x="402" y="141"/>
                    <a:pt x="355" y="168"/>
                  </a:cubicBezTo>
                  <a:cubicBezTo>
                    <a:pt x="308" y="195"/>
                    <a:pt x="227" y="275"/>
                    <a:pt x="187" y="296"/>
                  </a:cubicBezTo>
                  <a:cubicBezTo>
                    <a:pt x="147" y="317"/>
                    <a:pt x="127" y="304"/>
                    <a:pt x="115" y="296"/>
                  </a:cubicBezTo>
                  <a:cubicBezTo>
                    <a:pt x="103" y="288"/>
                    <a:pt x="131" y="292"/>
                    <a:pt x="115" y="248"/>
                  </a:cubicBezTo>
                  <a:cubicBezTo>
                    <a:pt x="99" y="204"/>
                    <a:pt x="0" y="64"/>
                    <a:pt x="19" y="32"/>
                  </a:cubicBezTo>
                  <a:cubicBezTo>
                    <a:pt x="38" y="0"/>
                    <a:pt x="182" y="55"/>
                    <a:pt x="227" y="56"/>
                  </a:cubicBezTo>
                  <a:cubicBezTo>
                    <a:pt x="272" y="57"/>
                    <a:pt x="278" y="43"/>
                    <a:pt x="291" y="40"/>
                  </a:cubicBezTo>
                </a:path>
              </a:pathLst>
            </a:custGeom>
            <a:solidFill>
              <a:srgbClr val="FFFF00"/>
            </a:soli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8929" name="Freeform 81"/>
            <p:cNvSpPr>
              <a:spLocks/>
            </p:cNvSpPr>
            <p:nvPr/>
          </p:nvSpPr>
          <p:spPr bwMode="auto">
            <a:xfrm>
              <a:off x="2480" y="2640"/>
              <a:ext cx="160" cy="216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16" y="48"/>
                </a:cxn>
                <a:cxn ang="0">
                  <a:pos x="112" y="192"/>
                </a:cxn>
                <a:cxn ang="0">
                  <a:pos x="160" y="192"/>
                </a:cxn>
              </a:cxnLst>
              <a:rect l="0" t="0" r="r" b="b"/>
              <a:pathLst>
                <a:path w="160" h="216">
                  <a:moveTo>
                    <a:pt x="16" y="0"/>
                  </a:moveTo>
                  <a:cubicBezTo>
                    <a:pt x="8" y="8"/>
                    <a:pt x="0" y="16"/>
                    <a:pt x="16" y="48"/>
                  </a:cubicBezTo>
                  <a:cubicBezTo>
                    <a:pt x="32" y="80"/>
                    <a:pt x="88" y="168"/>
                    <a:pt x="112" y="192"/>
                  </a:cubicBezTo>
                  <a:cubicBezTo>
                    <a:pt x="136" y="216"/>
                    <a:pt x="148" y="204"/>
                    <a:pt x="160" y="192"/>
                  </a:cubicBezTo>
                </a:path>
              </a:pathLst>
            </a:custGeom>
            <a:noFill/>
            <a:ln w="31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8930" name="Freeform 82"/>
            <p:cNvSpPr>
              <a:spLocks/>
            </p:cNvSpPr>
            <p:nvPr/>
          </p:nvSpPr>
          <p:spPr bwMode="auto">
            <a:xfrm>
              <a:off x="2784" y="2736"/>
              <a:ext cx="144" cy="33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28" y="160"/>
                </a:cxn>
                <a:cxn ang="0">
                  <a:pos x="0" y="336"/>
                </a:cxn>
              </a:cxnLst>
              <a:rect l="0" t="0" r="r" b="b"/>
              <a:pathLst>
                <a:path w="144" h="336">
                  <a:moveTo>
                    <a:pt x="144" y="0"/>
                  </a:moveTo>
                  <a:lnTo>
                    <a:pt x="128" y="160"/>
                  </a:lnTo>
                  <a:lnTo>
                    <a:pt x="0" y="336"/>
                  </a:lnTo>
                </a:path>
              </a:pathLst>
            </a:custGeom>
            <a:noFill/>
            <a:ln w="31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8931" name="Freeform 83"/>
            <p:cNvSpPr>
              <a:spLocks/>
            </p:cNvSpPr>
            <p:nvPr/>
          </p:nvSpPr>
          <p:spPr bwMode="auto">
            <a:xfrm>
              <a:off x="3504" y="2256"/>
              <a:ext cx="672" cy="1488"/>
            </a:xfrm>
            <a:custGeom>
              <a:avLst/>
              <a:gdLst/>
              <a:ahLst/>
              <a:cxnLst>
                <a:cxn ang="0">
                  <a:pos x="288" y="384"/>
                </a:cxn>
                <a:cxn ang="0">
                  <a:pos x="480" y="336"/>
                </a:cxn>
                <a:cxn ang="0">
                  <a:pos x="528" y="192"/>
                </a:cxn>
                <a:cxn ang="0">
                  <a:pos x="384" y="48"/>
                </a:cxn>
                <a:cxn ang="0">
                  <a:pos x="192" y="0"/>
                </a:cxn>
                <a:cxn ang="0">
                  <a:pos x="0" y="96"/>
                </a:cxn>
                <a:cxn ang="0">
                  <a:pos x="96" y="384"/>
                </a:cxn>
                <a:cxn ang="0">
                  <a:pos x="288" y="768"/>
                </a:cxn>
                <a:cxn ang="0">
                  <a:pos x="672" y="1488"/>
                </a:cxn>
              </a:cxnLst>
              <a:rect l="0" t="0" r="r" b="b"/>
              <a:pathLst>
                <a:path w="672" h="1488">
                  <a:moveTo>
                    <a:pt x="288" y="384"/>
                  </a:moveTo>
                  <a:lnTo>
                    <a:pt x="480" y="336"/>
                  </a:lnTo>
                  <a:lnTo>
                    <a:pt x="528" y="192"/>
                  </a:lnTo>
                  <a:lnTo>
                    <a:pt x="384" y="48"/>
                  </a:lnTo>
                  <a:lnTo>
                    <a:pt x="192" y="0"/>
                  </a:lnTo>
                  <a:lnTo>
                    <a:pt x="0" y="96"/>
                  </a:lnTo>
                  <a:lnTo>
                    <a:pt x="96" y="384"/>
                  </a:lnTo>
                  <a:lnTo>
                    <a:pt x="288" y="768"/>
                  </a:lnTo>
                  <a:lnTo>
                    <a:pt x="672" y="1488"/>
                  </a:lnTo>
                </a:path>
              </a:pathLst>
            </a:custGeom>
            <a:noFill/>
            <a:ln w="31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8932" name="Freeform 84"/>
            <p:cNvSpPr>
              <a:spLocks/>
            </p:cNvSpPr>
            <p:nvPr/>
          </p:nvSpPr>
          <p:spPr bwMode="auto">
            <a:xfrm>
              <a:off x="1824" y="2160"/>
              <a:ext cx="1776" cy="1536"/>
            </a:xfrm>
            <a:custGeom>
              <a:avLst/>
              <a:gdLst/>
              <a:ahLst/>
              <a:cxnLst>
                <a:cxn ang="0">
                  <a:pos x="96" y="0"/>
                </a:cxn>
                <a:cxn ang="0">
                  <a:pos x="0" y="48"/>
                </a:cxn>
                <a:cxn ang="0">
                  <a:pos x="480" y="192"/>
                </a:cxn>
                <a:cxn ang="0">
                  <a:pos x="432" y="96"/>
                </a:cxn>
                <a:cxn ang="0">
                  <a:pos x="672" y="864"/>
                </a:cxn>
                <a:cxn ang="0">
                  <a:pos x="864" y="1392"/>
                </a:cxn>
                <a:cxn ang="0">
                  <a:pos x="912" y="1536"/>
                </a:cxn>
                <a:cxn ang="0">
                  <a:pos x="1776" y="480"/>
                </a:cxn>
                <a:cxn ang="0">
                  <a:pos x="1728" y="432"/>
                </a:cxn>
                <a:cxn ang="0">
                  <a:pos x="1248" y="432"/>
                </a:cxn>
                <a:cxn ang="0">
                  <a:pos x="576" y="432"/>
                </a:cxn>
              </a:cxnLst>
              <a:rect l="0" t="0" r="r" b="b"/>
              <a:pathLst>
                <a:path w="1776" h="1536">
                  <a:moveTo>
                    <a:pt x="96" y="0"/>
                  </a:moveTo>
                  <a:lnTo>
                    <a:pt x="0" y="48"/>
                  </a:lnTo>
                  <a:lnTo>
                    <a:pt x="480" y="192"/>
                  </a:lnTo>
                  <a:lnTo>
                    <a:pt x="432" y="96"/>
                  </a:lnTo>
                  <a:lnTo>
                    <a:pt x="672" y="864"/>
                  </a:lnTo>
                  <a:lnTo>
                    <a:pt x="864" y="1392"/>
                  </a:lnTo>
                  <a:lnTo>
                    <a:pt x="912" y="1536"/>
                  </a:lnTo>
                  <a:lnTo>
                    <a:pt x="1776" y="480"/>
                  </a:lnTo>
                  <a:lnTo>
                    <a:pt x="1728" y="432"/>
                  </a:lnTo>
                  <a:lnTo>
                    <a:pt x="1248" y="432"/>
                  </a:lnTo>
                  <a:lnTo>
                    <a:pt x="576" y="432"/>
                  </a:lnTo>
                </a:path>
              </a:pathLst>
            </a:custGeom>
            <a:noFill/>
            <a:ln w="31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8933" name="Freeform 85"/>
            <p:cNvSpPr>
              <a:spLocks/>
            </p:cNvSpPr>
            <p:nvPr/>
          </p:nvSpPr>
          <p:spPr bwMode="auto">
            <a:xfrm>
              <a:off x="1632" y="2640"/>
              <a:ext cx="912" cy="1104"/>
            </a:xfrm>
            <a:custGeom>
              <a:avLst/>
              <a:gdLst/>
              <a:ahLst/>
              <a:cxnLst>
                <a:cxn ang="0">
                  <a:pos x="720" y="0"/>
                </a:cxn>
                <a:cxn ang="0">
                  <a:pos x="0" y="1104"/>
                </a:cxn>
                <a:cxn ang="0">
                  <a:pos x="912" y="1056"/>
                </a:cxn>
              </a:cxnLst>
              <a:rect l="0" t="0" r="r" b="b"/>
              <a:pathLst>
                <a:path w="912" h="1104">
                  <a:moveTo>
                    <a:pt x="720" y="0"/>
                  </a:moveTo>
                  <a:lnTo>
                    <a:pt x="0" y="1104"/>
                  </a:lnTo>
                  <a:lnTo>
                    <a:pt x="912" y="1056"/>
                  </a:lnTo>
                </a:path>
              </a:pathLst>
            </a:custGeom>
            <a:noFill/>
            <a:ln w="31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8934" name="Oval 86"/>
            <p:cNvSpPr>
              <a:spLocks noChangeArrowheads="1"/>
            </p:cNvSpPr>
            <p:nvPr/>
          </p:nvSpPr>
          <p:spPr bwMode="auto">
            <a:xfrm>
              <a:off x="2544" y="3456"/>
              <a:ext cx="432" cy="43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808080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8935" name="Oval 87"/>
            <p:cNvSpPr>
              <a:spLocks noChangeArrowheads="1"/>
            </p:cNvSpPr>
            <p:nvPr/>
          </p:nvSpPr>
          <p:spPr bwMode="auto">
            <a:xfrm>
              <a:off x="1576" y="3648"/>
              <a:ext cx="144" cy="144"/>
            </a:xfrm>
            <a:prstGeom prst="ellipse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8936" name="Oval 88"/>
            <p:cNvSpPr>
              <a:spLocks noChangeArrowheads="1"/>
            </p:cNvSpPr>
            <p:nvPr/>
          </p:nvSpPr>
          <p:spPr bwMode="auto">
            <a:xfrm>
              <a:off x="4080" y="3648"/>
              <a:ext cx="144" cy="144"/>
            </a:xfrm>
            <a:prstGeom prst="ellipse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78937" name="Text Box 89"/>
          <p:cNvSpPr txBox="1">
            <a:spLocks noChangeArrowheads="1"/>
          </p:cNvSpPr>
          <p:nvPr/>
        </p:nvSpPr>
        <p:spPr bwMode="auto">
          <a:xfrm>
            <a:off x="1752600" y="228600"/>
            <a:ext cx="39052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Движение вдогонку</a:t>
            </a:r>
            <a:r>
              <a:rPr lang="en-US" sz="2800" b="1" i="1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v = </a:t>
            </a:r>
            <a:endParaRPr lang="ru-RU" sz="2800" b="1">
              <a:solidFill>
                <a:srgbClr val="0099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8938" name="Text Box 90"/>
          <p:cNvSpPr txBox="1">
            <a:spLocks noChangeArrowheads="1"/>
          </p:cNvSpPr>
          <p:nvPr/>
        </p:nvSpPr>
        <p:spPr bwMode="auto">
          <a:xfrm>
            <a:off x="5638800" y="165100"/>
            <a:ext cx="1219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i="1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v</a:t>
            </a:r>
            <a:r>
              <a:rPr lang="ru-RU" sz="3200" b="1" baseline="-25000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</a:t>
            </a:r>
            <a:r>
              <a:rPr lang="ru-RU" sz="3200" b="1" i="1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– </a:t>
            </a:r>
            <a:r>
              <a:rPr lang="en-US" sz="3200" b="1" i="1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v</a:t>
            </a:r>
            <a:r>
              <a:rPr lang="ru-RU" sz="3200" b="1" baseline="-25000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</a:t>
            </a:r>
            <a:endParaRPr lang="ru-RU" sz="3200" b="1">
              <a:solidFill>
                <a:srgbClr val="0099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9014" name="Text Box 166"/>
          <p:cNvSpPr txBox="1">
            <a:spLocks noChangeArrowheads="1"/>
          </p:cNvSpPr>
          <p:nvPr/>
        </p:nvSpPr>
        <p:spPr bwMode="auto">
          <a:xfrm>
            <a:off x="6032500" y="3378200"/>
            <a:ext cx="1835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i="1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v = v</a:t>
            </a:r>
            <a:r>
              <a:rPr lang="ru-RU" sz="3200" b="1" baseline="-25000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</a:t>
            </a:r>
            <a:r>
              <a:rPr lang="ru-RU" sz="3200" b="1" i="1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– </a:t>
            </a:r>
            <a:r>
              <a:rPr lang="en-US" sz="3200" b="1" i="1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v</a:t>
            </a:r>
            <a:r>
              <a:rPr lang="ru-RU" sz="3200" b="1" baseline="-25000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</a:t>
            </a:r>
          </a:p>
        </p:txBody>
      </p:sp>
      <p:grpSp>
        <p:nvGrpSpPr>
          <p:cNvPr id="12" name="Group 242"/>
          <p:cNvGrpSpPr>
            <a:grpSpLocks/>
          </p:cNvGrpSpPr>
          <p:nvPr/>
        </p:nvGrpSpPr>
        <p:grpSpPr bwMode="auto">
          <a:xfrm>
            <a:off x="381000" y="3429000"/>
            <a:ext cx="7848600" cy="2592388"/>
            <a:chOff x="240" y="2160"/>
            <a:chExt cx="4944" cy="1633"/>
          </a:xfrm>
        </p:grpSpPr>
        <p:sp>
          <p:nvSpPr>
            <p:cNvPr id="79013" name="Text Box 165"/>
            <p:cNvSpPr txBox="1">
              <a:spLocks noChangeArrowheads="1"/>
            </p:cNvSpPr>
            <p:nvPr/>
          </p:nvSpPr>
          <p:spPr bwMode="auto">
            <a:xfrm>
              <a:off x="1004" y="2160"/>
              <a:ext cx="274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800" b="1" i="1">
                  <a:solidFill>
                    <a:srgbClr val="0099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Движение с отставанием</a:t>
              </a:r>
              <a:endParaRPr lang="ru-RU" sz="2800" b="1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79017" name="Freeform 169"/>
            <p:cNvSpPr>
              <a:spLocks/>
            </p:cNvSpPr>
            <p:nvPr/>
          </p:nvSpPr>
          <p:spPr bwMode="auto">
            <a:xfrm flipH="1">
              <a:off x="2496" y="3024"/>
              <a:ext cx="1056" cy="768"/>
            </a:xfrm>
            <a:custGeom>
              <a:avLst/>
              <a:gdLst/>
              <a:ahLst/>
              <a:cxnLst>
                <a:cxn ang="0">
                  <a:pos x="1004" y="768"/>
                </a:cxn>
                <a:cxn ang="0">
                  <a:pos x="1004" y="0"/>
                </a:cxn>
                <a:cxn ang="0">
                  <a:pos x="0" y="0"/>
                </a:cxn>
              </a:cxnLst>
              <a:rect l="0" t="0" r="r" b="b"/>
              <a:pathLst>
                <a:path w="1004" h="768">
                  <a:moveTo>
                    <a:pt x="1004" y="768"/>
                  </a:moveTo>
                  <a:lnTo>
                    <a:pt x="1004" y="0"/>
                  </a:lnTo>
                  <a:lnTo>
                    <a:pt x="0" y="0"/>
                  </a:lnTo>
                </a:path>
              </a:pathLst>
            </a:custGeom>
            <a:noFill/>
            <a:ln w="12700" cmpd="sng">
              <a:solidFill>
                <a:schemeClr val="tx1"/>
              </a:solidFill>
              <a:round/>
              <a:headEnd type="none" w="lg" len="lg"/>
              <a:tailEnd type="stealth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9018" name="Freeform 170"/>
            <p:cNvSpPr>
              <a:spLocks/>
            </p:cNvSpPr>
            <p:nvPr/>
          </p:nvSpPr>
          <p:spPr bwMode="auto">
            <a:xfrm flipH="1">
              <a:off x="480" y="3160"/>
              <a:ext cx="672" cy="624"/>
            </a:xfrm>
            <a:custGeom>
              <a:avLst/>
              <a:gdLst/>
              <a:ahLst/>
              <a:cxnLst>
                <a:cxn ang="0">
                  <a:pos x="1004" y="768"/>
                </a:cxn>
                <a:cxn ang="0">
                  <a:pos x="1004" y="0"/>
                </a:cxn>
                <a:cxn ang="0">
                  <a:pos x="0" y="0"/>
                </a:cxn>
              </a:cxnLst>
              <a:rect l="0" t="0" r="r" b="b"/>
              <a:pathLst>
                <a:path w="1004" h="768">
                  <a:moveTo>
                    <a:pt x="1004" y="768"/>
                  </a:moveTo>
                  <a:lnTo>
                    <a:pt x="1004" y="0"/>
                  </a:lnTo>
                  <a:lnTo>
                    <a:pt x="0" y="0"/>
                  </a:lnTo>
                </a:path>
              </a:pathLst>
            </a:custGeom>
            <a:noFill/>
            <a:ln w="12700" cmpd="sng">
              <a:solidFill>
                <a:schemeClr val="tx1"/>
              </a:solidFill>
              <a:round/>
              <a:headEnd type="none" w="lg" len="lg"/>
              <a:tailEnd type="stealth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9019" name="Freeform 171"/>
            <p:cNvSpPr>
              <a:spLocks/>
            </p:cNvSpPr>
            <p:nvPr/>
          </p:nvSpPr>
          <p:spPr bwMode="auto">
            <a:xfrm>
              <a:off x="240" y="3792"/>
              <a:ext cx="494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44" y="0"/>
                </a:cxn>
              </a:cxnLst>
              <a:rect l="0" t="0" r="r" b="b"/>
              <a:pathLst>
                <a:path w="4944" h="1">
                  <a:moveTo>
                    <a:pt x="0" y="0"/>
                  </a:moveTo>
                  <a:lnTo>
                    <a:pt x="4944" y="0"/>
                  </a:lnTo>
                </a:path>
              </a:pathLst>
            </a:custGeom>
            <a:noFill/>
            <a:ln w="12700" cmpd="sng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9020" name="Text Box 172"/>
            <p:cNvSpPr txBox="1">
              <a:spLocks noChangeArrowheads="1"/>
            </p:cNvSpPr>
            <p:nvPr/>
          </p:nvSpPr>
          <p:spPr bwMode="auto">
            <a:xfrm>
              <a:off x="2470" y="2640"/>
              <a:ext cx="31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 b="1" i="1">
                  <a:solidFill>
                    <a:srgbClr val="0099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v</a:t>
              </a:r>
              <a:r>
                <a:rPr lang="ru-RU" sz="3200" b="1" baseline="-25000">
                  <a:solidFill>
                    <a:srgbClr val="0099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2</a:t>
              </a:r>
              <a:endParaRPr lang="ru-RU" sz="3200" b="1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79021" name="Text Box 173"/>
            <p:cNvSpPr txBox="1">
              <a:spLocks noChangeArrowheads="1"/>
            </p:cNvSpPr>
            <p:nvPr/>
          </p:nvSpPr>
          <p:spPr bwMode="auto">
            <a:xfrm>
              <a:off x="536" y="2755"/>
              <a:ext cx="31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 b="1" i="1">
                  <a:solidFill>
                    <a:srgbClr val="0099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v</a:t>
              </a:r>
              <a:r>
                <a:rPr lang="ru-RU" sz="3200" b="1" baseline="-25000">
                  <a:solidFill>
                    <a:srgbClr val="0099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1</a:t>
              </a:r>
              <a:endParaRPr lang="ru-RU" sz="3200" b="1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</p:grpSp>
      <p:grpSp>
        <p:nvGrpSpPr>
          <p:cNvPr id="13" name="Group 174"/>
          <p:cNvGrpSpPr>
            <a:grpSpLocks/>
          </p:cNvGrpSpPr>
          <p:nvPr/>
        </p:nvGrpSpPr>
        <p:grpSpPr bwMode="auto">
          <a:xfrm rot="-21227888">
            <a:off x="3429000" y="4927600"/>
            <a:ext cx="1371600" cy="1143000"/>
            <a:chOff x="-1152" y="2064"/>
            <a:chExt cx="1109" cy="982"/>
          </a:xfrm>
        </p:grpSpPr>
        <p:grpSp>
          <p:nvGrpSpPr>
            <p:cNvPr id="14" name="Group 175"/>
            <p:cNvGrpSpPr>
              <a:grpSpLocks/>
            </p:cNvGrpSpPr>
            <p:nvPr/>
          </p:nvGrpSpPr>
          <p:grpSpPr bwMode="auto">
            <a:xfrm rot="-240361">
              <a:off x="-336" y="2688"/>
              <a:ext cx="293" cy="286"/>
              <a:chOff x="576" y="1392"/>
              <a:chExt cx="1008" cy="960"/>
            </a:xfrm>
          </p:grpSpPr>
          <p:sp>
            <p:nvSpPr>
              <p:cNvPr id="79024" name="Oval 176"/>
              <p:cNvSpPr>
                <a:spLocks noChangeArrowheads="1"/>
              </p:cNvSpPr>
              <p:nvPr/>
            </p:nvSpPr>
            <p:spPr bwMode="auto">
              <a:xfrm>
                <a:off x="576" y="1392"/>
                <a:ext cx="1008" cy="960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tx1"/>
                  </a:gs>
                </a:gsLst>
                <a:path path="shape">
                  <a:fillToRect l="50000" t="50000" r="50000" b="50000"/>
                </a:path>
              </a:gradFill>
              <a:ln w="317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9025" name="Oval 177"/>
              <p:cNvSpPr>
                <a:spLocks noChangeArrowheads="1"/>
              </p:cNvSpPr>
              <p:nvPr/>
            </p:nvSpPr>
            <p:spPr bwMode="auto">
              <a:xfrm>
                <a:off x="768" y="1584"/>
                <a:ext cx="624" cy="576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9026" name="AutoShape 178"/>
              <p:cNvSpPr>
                <a:spLocks noChangeArrowheads="1"/>
              </p:cNvSpPr>
              <p:nvPr/>
            </p:nvSpPr>
            <p:spPr bwMode="auto">
              <a:xfrm>
                <a:off x="816" y="1632"/>
                <a:ext cx="528" cy="480"/>
              </a:xfrm>
              <a:prstGeom prst="star8">
                <a:avLst>
                  <a:gd name="adj" fmla="val 13542"/>
                </a:avLst>
              </a:prstGeom>
              <a:gradFill rotWithShape="1">
                <a:gsLst>
                  <a:gs pos="0">
                    <a:schemeClr val="tx1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3175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5" name="Group 179"/>
            <p:cNvGrpSpPr>
              <a:grpSpLocks/>
            </p:cNvGrpSpPr>
            <p:nvPr/>
          </p:nvGrpSpPr>
          <p:grpSpPr bwMode="auto">
            <a:xfrm rot="-240361">
              <a:off x="-1090" y="2760"/>
              <a:ext cx="293" cy="286"/>
              <a:chOff x="576" y="1392"/>
              <a:chExt cx="1008" cy="960"/>
            </a:xfrm>
          </p:grpSpPr>
          <p:sp>
            <p:nvSpPr>
              <p:cNvPr id="79028" name="Oval 180"/>
              <p:cNvSpPr>
                <a:spLocks noChangeArrowheads="1"/>
              </p:cNvSpPr>
              <p:nvPr/>
            </p:nvSpPr>
            <p:spPr bwMode="auto">
              <a:xfrm>
                <a:off x="576" y="1392"/>
                <a:ext cx="1008" cy="960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tx1"/>
                  </a:gs>
                </a:gsLst>
                <a:path path="shape">
                  <a:fillToRect l="50000" t="50000" r="50000" b="50000"/>
                </a:path>
              </a:gradFill>
              <a:ln w="317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9029" name="Oval 181"/>
              <p:cNvSpPr>
                <a:spLocks noChangeArrowheads="1"/>
              </p:cNvSpPr>
              <p:nvPr/>
            </p:nvSpPr>
            <p:spPr bwMode="auto">
              <a:xfrm>
                <a:off x="768" y="1584"/>
                <a:ext cx="624" cy="576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9030" name="AutoShape 182"/>
              <p:cNvSpPr>
                <a:spLocks noChangeArrowheads="1"/>
              </p:cNvSpPr>
              <p:nvPr/>
            </p:nvSpPr>
            <p:spPr bwMode="auto">
              <a:xfrm>
                <a:off x="816" y="1632"/>
                <a:ext cx="528" cy="480"/>
              </a:xfrm>
              <a:prstGeom prst="star8">
                <a:avLst>
                  <a:gd name="adj" fmla="val 13542"/>
                </a:avLst>
              </a:prstGeom>
              <a:gradFill rotWithShape="1">
                <a:gsLst>
                  <a:gs pos="0">
                    <a:schemeClr val="tx1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3175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6" name="Group 183"/>
            <p:cNvGrpSpPr>
              <a:grpSpLocks/>
            </p:cNvGrpSpPr>
            <p:nvPr/>
          </p:nvGrpSpPr>
          <p:grpSpPr bwMode="auto">
            <a:xfrm rot="21359639" flipH="1">
              <a:off x="-1152" y="2064"/>
              <a:ext cx="1020" cy="895"/>
              <a:chOff x="2160" y="1296"/>
              <a:chExt cx="2336" cy="2103"/>
            </a:xfrm>
          </p:grpSpPr>
          <p:sp>
            <p:nvSpPr>
              <p:cNvPr id="79032" name="Freeform 184"/>
              <p:cNvSpPr>
                <a:spLocks/>
              </p:cNvSpPr>
              <p:nvPr/>
            </p:nvSpPr>
            <p:spPr bwMode="auto">
              <a:xfrm>
                <a:off x="2605" y="2588"/>
                <a:ext cx="549" cy="463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48" y="160"/>
                  </a:cxn>
                  <a:cxn ang="0">
                    <a:pos x="96" y="160"/>
                  </a:cxn>
                  <a:cxn ang="0">
                    <a:pos x="144" y="160"/>
                  </a:cxn>
                  <a:cxn ang="0">
                    <a:pos x="192" y="122"/>
                  </a:cxn>
                  <a:cxn ang="0">
                    <a:pos x="176" y="54"/>
                  </a:cxn>
                  <a:cxn ang="0">
                    <a:pos x="132" y="26"/>
                  </a:cxn>
                  <a:cxn ang="0">
                    <a:pos x="108" y="6"/>
                  </a:cxn>
                  <a:cxn ang="0">
                    <a:pos x="80" y="2"/>
                  </a:cxn>
                  <a:cxn ang="0">
                    <a:pos x="80" y="18"/>
                  </a:cxn>
                  <a:cxn ang="0">
                    <a:pos x="68" y="30"/>
                  </a:cxn>
                  <a:cxn ang="0">
                    <a:pos x="48" y="30"/>
                  </a:cxn>
                  <a:cxn ang="0">
                    <a:pos x="36" y="50"/>
                  </a:cxn>
                  <a:cxn ang="0">
                    <a:pos x="44" y="82"/>
                  </a:cxn>
                  <a:cxn ang="0">
                    <a:pos x="8" y="86"/>
                  </a:cxn>
                  <a:cxn ang="0">
                    <a:pos x="0" y="112"/>
                  </a:cxn>
                </a:cxnLst>
                <a:rect l="0" t="0" r="r" b="b"/>
                <a:pathLst>
                  <a:path w="197" h="168">
                    <a:moveTo>
                      <a:pt x="0" y="112"/>
                    </a:moveTo>
                    <a:cubicBezTo>
                      <a:pt x="0" y="120"/>
                      <a:pt x="32" y="152"/>
                      <a:pt x="48" y="160"/>
                    </a:cubicBezTo>
                    <a:cubicBezTo>
                      <a:pt x="64" y="168"/>
                      <a:pt x="80" y="160"/>
                      <a:pt x="96" y="160"/>
                    </a:cubicBezTo>
                    <a:cubicBezTo>
                      <a:pt x="112" y="160"/>
                      <a:pt x="128" y="166"/>
                      <a:pt x="144" y="160"/>
                    </a:cubicBezTo>
                    <a:cubicBezTo>
                      <a:pt x="160" y="154"/>
                      <a:pt x="187" y="140"/>
                      <a:pt x="192" y="122"/>
                    </a:cubicBezTo>
                    <a:cubicBezTo>
                      <a:pt x="197" y="104"/>
                      <a:pt x="186" y="70"/>
                      <a:pt x="176" y="54"/>
                    </a:cubicBezTo>
                    <a:cubicBezTo>
                      <a:pt x="166" y="38"/>
                      <a:pt x="143" y="34"/>
                      <a:pt x="132" y="26"/>
                    </a:cubicBezTo>
                    <a:cubicBezTo>
                      <a:pt x="121" y="18"/>
                      <a:pt x="117" y="10"/>
                      <a:pt x="108" y="6"/>
                    </a:cubicBezTo>
                    <a:cubicBezTo>
                      <a:pt x="99" y="2"/>
                      <a:pt x="85" y="0"/>
                      <a:pt x="80" y="2"/>
                    </a:cubicBezTo>
                    <a:cubicBezTo>
                      <a:pt x="75" y="4"/>
                      <a:pt x="82" y="13"/>
                      <a:pt x="80" y="18"/>
                    </a:cubicBezTo>
                    <a:cubicBezTo>
                      <a:pt x="78" y="23"/>
                      <a:pt x="73" y="28"/>
                      <a:pt x="68" y="30"/>
                    </a:cubicBezTo>
                    <a:cubicBezTo>
                      <a:pt x="63" y="32"/>
                      <a:pt x="53" y="27"/>
                      <a:pt x="48" y="30"/>
                    </a:cubicBezTo>
                    <a:cubicBezTo>
                      <a:pt x="43" y="33"/>
                      <a:pt x="37" y="41"/>
                      <a:pt x="36" y="50"/>
                    </a:cubicBezTo>
                    <a:cubicBezTo>
                      <a:pt x="35" y="59"/>
                      <a:pt x="49" y="76"/>
                      <a:pt x="44" y="82"/>
                    </a:cubicBezTo>
                    <a:cubicBezTo>
                      <a:pt x="39" y="88"/>
                      <a:pt x="15" y="81"/>
                      <a:pt x="8" y="86"/>
                    </a:cubicBezTo>
                    <a:cubicBezTo>
                      <a:pt x="1" y="91"/>
                      <a:pt x="2" y="107"/>
                      <a:pt x="0" y="11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00FF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9033" name="Freeform 185"/>
              <p:cNvSpPr>
                <a:spLocks/>
              </p:cNvSpPr>
              <p:nvPr/>
            </p:nvSpPr>
            <p:spPr bwMode="auto">
              <a:xfrm>
                <a:off x="3407" y="2742"/>
                <a:ext cx="1089" cy="290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64" y="42"/>
                  </a:cxn>
                  <a:cxn ang="0">
                    <a:pos x="104" y="34"/>
                  </a:cxn>
                  <a:cxn ang="0">
                    <a:pos x="192" y="8"/>
                  </a:cxn>
                  <a:cxn ang="0">
                    <a:pos x="336" y="8"/>
                  </a:cxn>
                  <a:cxn ang="0">
                    <a:pos x="384" y="56"/>
                  </a:cxn>
                  <a:cxn ang="0">
                    <a:pos x="292" y="66"/>
                  </a:cxn>
                  <a:cxn ang="0">
                    <a:pos x="188" y="66"/>
                  </a:cxn>
                  <a:cxn ang="0">
                    <a:pos x="48" y="104"/>
                  </a:cxn>
                  <a:cxn ang="0">
                    <a:pos x="28" y="62"/>
                  </a:cxn>
                  <a:cxn ang="0">
                    <a:pos x="0" y="22"/>
                  </a:cxn>
                </a:cxnLst>
                <a:rect l="0" t="0" r="r" b="b"/>
                <a:pathLst>
                  <a:path w="391" h="105">
                    <a:moveTo>
                      <a:pt x="0" y="22"/>
                    </a:moveTo>
                    <a:cubicBezTo>
                      <a:pt x="9" y="18"/>
                      <a:pt x="47" y="40"/>
                      <a:pt x="64" y="42"/>
                    </a:cubicBezTo>
                    <a:cubicBezTo>
                      <a:pt x="81" y="44"/>
                      <a:pt x="83" y="40"/>
                      <a:pt x="104" y="34"/>
                    </a:cubicBezTo>
                    <a:cubicBezTo>
                      <a:pt x="125" y="28"/>
                      <a:pt x="153" y="12"/>
                      <a:pt x="192" y="8"/>
                    </a:cubicBezTo>
                    <a:cubicBezTo>
                      <a:pt x="231" y="4"/>
                      <a:pt x="304" y="0"/>
                      <a:pt x="336" y="8"/>
                    </a:cubicBezTo>
                    <a:cubicBezTo>
                      <a:pt x="368" y="16"/>
                      <a:pt x="391" y="46"/>
                      <a:pt x="384" y="56"/>
                    </a:cubicBezTo>
                    <a:cubicBezTo>
                      <a:pt x="377" y="66"/>
                      <a:pt x="325" y="64"/>
                      <a:pt x="292" y="66"/>
                    </a:cubicBezTo>
                    <a:cubicBezTo>
                      <a:pt x="259" y="68"/>
                      <a:pt x="229" y="60"/>
                      <a:pt x="188" y="66"/>
                    </a:cubicBezTo>
                    <a:cubicBezTo>
                      <a:pt x="147" y="72"/>
                      <a:pt x="75" y="105"/>
                      <a:pt x="48" y="104"/>
                    </a:cubicBezTo>
                    <a:cubicBezTo>
                      <a:pt x="21" y="103"/>
                      <a:pt x="36" y="76"/>
                      <a:pt x="28" y="62"/>
                    </a:cubicBezTo>
                    <a:cubicBezTo>
                      <a:pt x="20" y="48"/>
                      <a:pt x="6" y="30"/>
                      <a:pt x="0" y="22"/>
                    </a:cubicBezTo>
                    <a:close/>
                  </a:path>
                </a:pathLst>
              </a:custGeom>
              <a:solidFill>
                <a:schemeClr val="tx1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9034" name="Freeform 186"/>
              <p:cNvSpPr>
                <a:spLocks/>
              </p:cNvSpPr>
              <p:nvPr/>
            </p:nvSpPr>
            <p:spPr bwMode="auto">
              <a:xfrm>
                <a:off x="3104" y="2387"/>
                <a:ext cx="854" cy="752"/>
              </a:xfrm>
              <a:custGeom>
                <a:avLst/>
                <a:gdLst/>
                <a:ahLst/>
                <a:cxnLst>
                  <a:cxn ang="0">
                    <a:pos x="13" y="59"/>
                  </a:cxn>
                  <a:cxn ang="0">
                    <a:pos x="65" y="55"/>
                  </a:cxn>
                  <a:cxn ang="0">
                    <a:pos x="113" y="79"/>
                  </a:cxn>
                  <a:cxn ang="0">
                    <a:pos x="177" y="71"/>
                  </a:cxn>
                  <a:cxn ang="0">
                    <a:pos x="185" y="39"/>
                  </a:cxn>
                  <a:cxn ang="0">
                    <a:pos x="285" y="11"/>
                  </a:cxn>
                  <a:cxn ang="0">
                    <a:pos x="305" y="107"/>
                  </a:cxn>
                  <a:cxn ang="0">
                    <a:pos x="297" y="135"/>
                  </a:cxn>
                  <a:cxn ang="0">
                    <a:pos x="245" y="155"/>
                  </a:cxn>
                  <a:cxn ang="0">
                    <a:pos x="165" y="163"/>
                  </a:cxn>
                  <a:cxn ang="0">
                    <a:pos x="109" y="151"/>
                  </a:cxn>
                  <a:cxn ang="0">
                    <a:pos x="81" y="107"/>
                  </a:cxn>
                  <a:cxn ang="0">
                    <a:pos x="157" y="223"/>
                  </a:cxn>
                  <a:cxn ang="0">
                    <a:pos x="89" y="259"/>
                  </a:cxn>
                  <a:cxn ang="0">
                    <a:pos x="13" y="137"/>
                  </a:cxn>
                  <a:cxn ang="0">
                    <a:pos x="13" y="59"/>
                  </a:cxn>
                </a:cxnLst>
                <a:rect l="0" t="0" r="r" b="b"/>
                <a:pathLst>
                  <a:path w="307" h="273">
                    <a:moveTo>
                      <a:pt x="13" y="59"/>
                    </a:moveTo>
                    <a:cubicBezTo>
                      <a:pt x="22" y="45"/>
                      <a:pt x="48" y="52"/>
                      <a:pt x="65" y="55"/>
                    </a:cubicBezTo>
                    <a:cubicBezTo>
                      <a:pt x="82" y="58"/>
                      <a:pt x="94" y="76"/>
                      <a:pt x="113" y="79"/>
                    </a:cubicBezTo>
                    <a:cubicBezTo>
                      <a:pt x="132" y="82"/>
                      <a:pt x="165" y="78"/>
                      <a:pt x="177" y="71"/>
                    </a:cubicBezTo>
                    <a:cubicBezTo>
                      <a:pt x="189" y="64"/>
                      <a:pt x="167" y="49"/>
                      <a:pt x="185" y="39"/>
                    </a:cubicBezTo>
                    <a:cubicBezTo>
                      <a:pt x="203" y="29"/>
                      <a:pt x="265" y="0"/>
                      <a:pt x="285" y="11"/>
                    </a:cubicBezTo>
                    <a:cubicBezTo>
                      <a:pt x="305" y="22"/>
                      <a:pt x="303" y="86"/>
                      <a:pt x="305" y="107"/>
                    </a:cubicBezTo>
                    <a:cubicBezTo>
                      <a:pt x="307" y="128"/>
                      <a:pt x="307" y="127"/>
                      <a:pt x="297" y="135"/>
                    </a:cubicBezTo>
                    <a:cubicBezTo>
                      <a:pt x="287" y="143"/>
                      <a:pt x="267" y="150"/>
                      <a:pt x="245" y="155"/>
                    </a:cubicBezTo>
                    <a:cubicBezTo>
                      <a:pt x="223" y="160"/>
                      <a:pt x="188" y="164"/>
                      <a:pt x="165" y="163"/>
                    </a:cubicBezTo>
                    <a:cubicBezTo>
                      <a:pt x="142" y="162"/>
                      <a:pt x="123" y="160"/>
                      <a:pt x="109" y="151"/>
                    </a:cubicBezTo>
                    <a:cubicBezTo>
                      <a:pt x="95" y="142"/>
                      <a:pt x="73" y="95"/>
                      <a:pt x="81" y="107"/>
                    </a:cubicBezTo>
                    <a:cubicBezTo>
                      <a:pt x="89" y="119"/>
                      <a:pt x="156" y="198"/>
                      <a:pt x="157" y="223"/>
                    </a:cubicBezTo>
                    <a:cubicBezTo>
                      <a:pt x="158" y="248"/>
                      <a:pt x="113" y="273"/>
                      <a:pt x="89" y="259"/>
                    </a:cubicBezTo>
                    <a:cubicBezTo>
                      <a:pt x="65" y="245"/>
                      <a:pt x="26" y="170"/>
                      <a:pt x="13" y="137"/>
                    </a:cubicBezTo>
                    <a:cubicBezTo>
                      <a:pt x="0" y="104"/>
                      <a:pt x="6" y="71"/>
                      <a:pt x="13" y="59"/>
                    </a:cubicBezTo>
                    <a:close/>
                  </a:path>
                </a:pathLst>
              </a:custGeom>
              <a:solidFill>
                <a:srgbClr val="FF0000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9035" name="Freeform 187" descr="Широкий диагональный 1"/>
              <p:cNvSpPr>
                <a:spLocks/>
              </p:cNvSpPr>
              <p:nvPr/>
            </p:nvSpPr>
            <p:spPr bwMode="auto">
              <a:xfrm>
                <a:off x="3407" y="1795"/>
                <a:ext cx="471" cy="715"/>
              </a:xfrm>
              <a:custGeom>
                <a:avLst/>
                <a:gdLst/>
                <a:ahLst/>
                <a:cxnLst>
                  <a:cxn ang="0">
                    <a:pos x="0" y="159"/>
                  </a:cxn>
                  <a:cxn ang="0">
                    <a:pos x="100" y="48"/>
                  </a:cxn>
                  <a:cxn ang="0">
                    <a:pos x="317" y="445"/>
                  </a:cxn>
                  <a:cxn ang="0">
                    <a:pos x="468" y="589"/>
                  </a:cxn>
                  <a:cxn ang="0">
                    <a:pos x="333" y="621"/>
                  </a:cxn>
                  <a:cxn ang="0">
                    <a:pos x="167" y="699"/>
                  </a:cxn>
                  <a:cxn ang="0">
                    <a:pos x="111" y="523"/>
                  </a:cxn>
                  <a:cxn ang="0">
                    <a:pos x="134" y="440"/>
                  </a:cxn>
                  <a:cxn ang="0">
                    <a:pos x="156" y="313"/>
                  </a:cxn>
                  <a:cxn ang="0">
                    <a:pos x="56" y="159"/>
                  </a:cxn>
                  <a:cxn ang="0">
                    <a:pos x="0" y="159"/>
                  </a:cxn>
                </a:cxnLst>
                <a:rect l="0" t="0" r="r" b="b"/>
                <a:pathLst>
                  <a:path w="471" h="715">
                    <a:moveTo>
                      <a:pt x="0" y="159"/>
                    </a:moveTo>
                    <a:cubicBezTo>
                      <a:pt x="8" y="131"/>
                      <a:pt x="47" y="0"/>
                      <a:pt x="100" y="48"/>
                    </a:cubicBezTo>
                    <a:cubicBezTo>
                      <a:pt x="153" y="96"/>
                      <a:pt x="256" y="355"/>
                      <a:pt x="317" y="445"/>
                    </a:cubicBezTo>
                    <a:cubicBezTo>
                      <a:pt x="378" y="535"/>
                      <a:pt x="465" y="560"/>
                      <a:pt x="468" y="589"/>
                    </a:cubicBezTo>
                    <a:cubicBezTo>
                      <a:pt x="471" y="618"/>
                      <a:pt x="383" y="603"/>
                      <a:pt x="333" y="621"/>
                    </a:cubicBezTo>
                    <a:cubicBezTo>
                      <a:pt x="283" y="639"/>
                      <a:pt x="204" y="715"/>
                      <a:pt x="167" y="699"/>
                    </a:cubicBezTo>
                    <a:cubicBezTo>
                      <a:pt x="130" y="683"/>
                      <a:pt x="117" y="567"/>
                      <a:pt x="111" y="523"/>
                    </a:cubicBezTo>
                    <a:cubicBezTo>
                      <a:pt x="106" y="479"/>
                      <a:pt x="125" y="476"/>
                      <a:pt x="134" y="440"/>
                    </a:cubicBezTo>
                    <a:cubicBezTo>
                      <a:pt x="142" y="404"/>
                      <a:pt x="170" y="360"/>
                      <a:pt x="156" y="313"/>
                    </a:cubicBezTo>
                    <a:cubicBezTo>
                      <a:pt x="142" y="266"/>
                      <a:pt x="81" y="184"/>
                      <a:pt x="56" y="159"/>
                    </a:cubicBezTo>
                    <a:cubicBezTo>
                      <a:pt x="31" y="134"/>
                      <a:pt x="11" y="159"/>
                      <a:pt x="0" y="159"/>
                    </a:cubicBezTo>
                    <a:close/>
                  </a:path>
                </a:pathLst>
              </a:custGeom>
              <a:pattFill prst="wdDnDiag">
                <a:fgClr>
                  <a:schemeClr val="bg1"/>
                </a:fgClr>
                <a:bgClr>
                  <a:srgbClr val="FF00FF"/>
                </a:bgClr>
              </a:patt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9036" name="Freeform 188"/>
              <p:cNvSpPr>
                <a:spLocks/>
              </p:cNvSpPr>
              <p:nvPr/>
            </p:nvSpPr>
            <p:spPr bwMode="auto">
              <a:xfrm>
                <a:off x="3016" y="1481"/>
                <a:ext cx="487" cy="506"/>
              </a:xfrm>
              <a:custGeom>
                <a:avLst/>
                <a:gdLst/>
                <a:ahLst/>
                <a:cxnLst>
                  <a:cxn ang="0">
                    <a:pos x="200" y="207"/>
                  </a:cxn>
                  <a:cxn ang="0">
                    <a:pos x="120" y="351"/>
                  </a:cxn>
                  <a:cxn ang="0">
                    <a:pos x="128" y="479"/>
                  </a:cxn>
                  <a:cxn ang="0">
                    <a:pos x="248" y="503"/>
                  </a:cxn>
                  <a:cxn ang="0">
                    <a:pos x="336" y="463"/>
                  </a:cxn>
                  <a:cxn ang="0">
                    <a:pos x="448" y="359"/>
                  </a:cxn>
                  <a:cxn ang="0">
                    <a:pos x="440" y="295"/>
                  </a:cxn>
                  <a:cxn ang="0">
                    <a:pos x="472" y="231"/>
                  </a:cxn>
                  <a:cxn ang="0">
                    <a:pos x="480" y="151"/>
                  </a:cxn>
                  <a:cxn ang="0">
                    <a:pos x="432" y="63"/>
                  </a:cxn>
                  <a:cxn ang="0">
                    <a:pos x="344" y="7"/>
                  </a:cxn>
                  <a:cxn ang="0">
                    <a:pos x="192" y="23"/>
                  </a:cxn>
                  <a:cxn ang="0">
                    <a:pos x="192" y="55"/>
                  </a:cxn>
                  <a:cxn ang="0">
                    <a:pos x="152" y="103"/>
                  </a:cxn>
                  <a:cxn ang="0">
                    <a:pos x="96" y="143"/>
                  </a:cxn>
                  <a:cxn ang="0">
                    <a:pos x="32" y="175"/>
                  </a:cxn>
                  <a:cxn ang="0">
                    <a:pos x="0" y="239"/>
                  </a:cxn>
                  <a:cxn ang="0">
                    <a:pos x="32" y="287"/>
                  </a:cxn>
                  <a:cxn ang="0">
                    <a:pos x="112" y="287"/>
                  </a:cxn>
                  <a:cxn ang="0">
                    <a:pos x="152" y="247"/>
                  </a:cxn>
                  <a:cxn ang="0">
                    <a:pos x="200" y="199"/>
                  </a:cxn>
                </a:cxnLst>
                <a:rect l="0" t="0" r="r" b="b"/>
                <a:pathLst>
                  <a:path w="487" h="506">
                    <a:moveTo>
                      <a:pt x="200" y="207"/>
                    </a:moveTo>
                    <a:cubicBezTo>
                      <a:pt x="187" y="231"/>
                      <a:pt x="132" y="306"/>
                      <a:pt x="120" y="351"/>
                    </a:cubicBezTo>
                    <a:cubicBezTo>
                      <a:pt x="108" y="396"/>
                      <a:pt x="107" y="454"/>
                      <a:pt x="128" y="479"/>
                    </a:cubicBezTo>
                    <a:cubicBezTo>
                      <a:pt x="149" y="504"/>
                      <a:pt x="213" y="506"/>
                      <a:pt x="248" y="503"/>
                    </a:cubicBezTo>
                    <a:cubicBezTo>
                      <a:pt x="283" y="500"/>
                      <a:pt x="303" y="487"/>
                      <a:pt x="336" y="463"/>
                    </a:cubicBezTo>
                    <a:cubicBezTo>
                      <a:pt x="369" y="439"/>
                      <a:pt x="431" y="387"/>
                      <a:pt x="448" y="359"/>
                    </a:cubicBezTo>
                    <a:cubicBezTo>
                      <a:pt x="465" y="331"/>
                      <a:pt x="436" y="316"/>
                      <a:pt x="440" y="295"/>
                    </a:cubicBezTo>
                    <a:cubicBezTo>
                      <a:pt x="444" y="274"/>
                      <a:pt x="465" y="255"/>
                      <a:pt x="472" y="231"/>
                    </a:cubicBezTo>
                    <a:cubicBezTo>
                      <a:pt x="479" y="207"/>
                      <a:pt x="487" y="179"/>
                      <a:pt x="480" y="151"/>
                    </a:cubicBezTo>
                    <a:cubicBezTo>
                      <a:pt x="473" y="123"/>
                      <a:pt x="455" y="87"/>
                      <a:pt x="432" y="63"/>
                    </a:cubicBezTo>
                    <a:cubicBezTo>
                      <a:pt x="409" y="39"/>
                      <a:pt x="384" y="14"/>
                      <a:pt x="344" y="7"/>
                    </a:cubicBezTo>
                    <a:cubicBezTo>
                      <a:pt x="304" y="0"/>
                      <a:pt x="217" y="15"/>
                      <a:pt x="192" y="23"/>
                    </a:cubicBezTo>
                    <a:cubicBezTo>
                      <a:pt x="167" y="31"/>
                      <a:pt x="199" y="42"/>
                      <a:pt x="192" y="55"/>
                    </a:cubicBezTo>
                    <a:cubicBezTo>
                      <a:pt x="185" y="68"/>
                      <a:pt x="168" y="88"/>
                      <a:pt x="152" y="103"/>
                    </a:cubicBezTo>
                    <a:cubicBezTo>
                      <a:pt x="136" y="118"/>
                      <a:pt x="116" y="131"/>
                      <a:pt x="96" y="143"/>
                    </a:cubicBezTo>
                    <a:cubicBezTo>
                      <a:pt x="76" y="155"/>
                      <a:pt x="48" y="159"/>
                      <a:pt x="32" y="175"/>
                    </a:cubicBezTo>
                    <a:cubicBezTo>
                      <a:pt x="16" y="191"/>
                      <a:pt x="0" y="220"/>
                      <a:pt x="0" y="239"/>
                    </a:cubicBezTo>
                    <a:cubicBezTo>
                      <a:pt x="0" y="258"/>
                      <a:pt x="13" y="279"/>
                      <a:pt x="32" y="287"/>
                    </a:cubicBezTo>
                    <a:cubicBezTo>
                      <a:pt x="51" y="295"/>
                      <a:pt x="92" y="294"/>
                      <a:pt x="112" y="287"/>
                    </a:cubicBezTo>
                    <a:cubicBezTo>
                      <a:pt x="132" y="280"/>
                      <a:pt x="137" y="262"/>
                      <a:pt x="152" y="247"/>
                    </a:cubicBezTo>
                    <a:cubicBezTo>
                      <a:pt x="167" y="232"/>
                      <a:pt x="192" y="207"/>
                      <a:pt x="200" y="199"/>
                    </a:cubicBezTo>
                  </a:path>
                </a:pathLst>
              </a:custGeom>
              <a:gradFill rotWithShape="1">
                <a:gsLst>
                  <a:gs pos="0">
                    <a:srgbClr val="FFA953"/>
                  </a:gs>
                  <a:gs pos="100000">
                    <a:srgbClr val="FFCF9F"/>
                  </a:gs>
                </a:gsLst>
                <a:path path="rect">
                  <a:fillToRect l="50000" t="50000" r="50000" b="50000"/>
                </a:path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9037" name="Freeform 189"/>
              <p:cNvSpPr>
                <a:spLocks/>
              </p:cNvSpPr>
              <p:nvPr/>
            </p:nvSpPr>
            <p:spPr bwMode="auto">
              <a:xfrm>
                <a:off x="3152" y="1800"/>
                <a:ext cx="137" cy="57"/>
              </a:xfrm>
              <a:custGeom>
                <a:avLst/>
                <a:gdLst/>
                <a:ahLst/>
                <a:cxnLst>
                  <a:cxn ang="0">
                    <a:pos x="16" y="24"/>
                  </a:cxn>
                  <a:cxn ang="0">
                    <a:pos x="8" y="0"/>
                  </a:cxn>
                  <a:cxn ang="0">
                    <a:pos x="64" y="24"/>
                  </a:cxn>
                  <a:cxn ang="0">
                    <a:pos x="112" y="8"/>
                  </a:cxn>
                  <a:cxn ang="0">
                    <a:pos x="128" y="16"/>
                  </a:cxn>
                  <a:cxn ang="0">
                    <a:pos x="56" y="56"/>
                  </a:cxn>
                  <a:cxn ang="0">
                    <a:pos x="16" y="24"/>
                  </a:cxn>
                </a:cxnLst>
                <a:rect l="0" t="0" r="r" b="b"/>
                <a:pathLst>
                  <a:path w="137" h="57">
                    <a:moveTo>
                      <a:pt x="16" y="24"/>
                    </a:moveTo>
                    <a:cubicBezTo>
                      <a:pt x="7" y="12"/>
                      <a:pt x="0" y="0"/>
                      <a:pt x="8" y="0"/>
                    </a:cubicBezTo>
                    <a:cubicBezTo>
                      <a:pt x="16" y="0"/>
                      <a:pt x="47" y="23"/>
                      <a:pt x="64" y="24"/>
                    </a:cubicBezTo>
                    <a:cubicBezTo>
                      <a:pt x="81" y="25"/>
                      <a:pt x="101" y="9"/>
                      <a:pt x="112" y="8"/>
                    </a:cubicBezTo>
                    <a:cubicBezTo>
                      <a:pt x="123" y="7"/>
                      <a:pt x="137" y="8"/>
                      <a:pt x="128" y="16"/>
                    </a:cubicBezTo>
                    <a:cubicBezTo>
                      <a:pt x="119" y="24"/>
                      <a:pt x="75" y="55"/>
                      <a:pt x="56" y="56"/>
                    </a:cubicBezTo>
                    <a:cubicBezTo>
                      <a:pt x="37" y="57"/>
                      <a:pt x="24" y="31"/>
                      <a:pt x="16" y="24"/>
                    </a:cubicBezTo>
                    <a:close/>
                  </a:path>
                </a:pathLst>
              </a:custGeom>
              <a:solidFill>
                <a:srgbClr val="FF0000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9038" name="Freeform 190"/>
              <p:cNvSpPr>
                <a:spLocks/>
              </p:cNvSpPr>
              <p:nvPr/>
            </p:nvSpPr>
            <p:spPr bwMode="auto">
              <a:xfrm>
                <a:off x="3088" y="1517"/>
                <a:ext cx="432" cy="267"/>
              </a:xfrm>
              <a:custGeom>
                <a:avLst/>
                <a:gdLst/>
                <a:ahLst/>
                <a:cxnLst>
                  <a:cxn ang="0">
                    <a:pos x="336" y="243"/>
                  </a:cxn>
                  <a:cxn ang="0">
                    <a:pos x="376" y="219"/>
                  </a:cxn>
                  <a:cxn ang="0">
                    <a:pos x="408" y="155"/>
                  </a:cxn>
                  <a:cxn ang="0">
                    <a:pos x="384" y="123"/>
                  </a:cxn>
                  <a:cxn ang="0">
                    <a:pos x="304" y="83"/>
                  </a:cxn>
                  <a:cxn ang="0">
                    <a:pos x="256" y="131"/>
                  </a:cxn>
                  <a:cxn ang="0">
                    <a:pos x="200" y="139"/>
                  </a:cxn>
                  <a:cxn ang="0">
                    <a:pos x="128" y="75"/>
                  </a:cxn>
                  <a:cxn ang="0">
                    <a:pos x="16" y="99"/>
                  </a:cxn>
                  <a:cxn ang="0">
                    <a:pos x="32" y="11"/>
                  </a:cxn>
                  <a:cxn ang="0">
                    <a:pos x="128" y="35"/>
                  </a:cxn>
                  <a:cxn ang="0">
                    <a:pos x="272" y="19"/>
                  </a:cxn>
                  <a:cxn ang="0">
                    <a:pos x="320" y="59"/>
                  </a:cxn>
                  <a:cxn ang="0">
                    <a:pos x="416" y="115"/>
                  </a:cxn>
                  <a:cxn ang="0">
                    <a:pos x="416" y="211"/>
                  </a:cxn>
                  <a:cxn ang="0">
                    <a:pos x="368" y="259"/>
                  </a:cxn>
                  <a:cxn ang="0">
                    <a:pos x="320" y="259"/>
                  </a:cxn>
                </a:cxnLst>
                <a:rect l="0" t="0" r="r" b="b"/>
                <a:pathLst>
                  <a:path w="432" h="267">
                    <a:moveTo>
                      <a:pt x="336" y="243"/>
                    </a:moveTo>
                    <a:cubicBezTo>
                      <a:pt x="343" y="239"/>
                      <a:pt x="364" y="234"/>
                      <a:pt x="376" y="219"/>
                    </a:cubicBezTo>
                    <a:cubicBezTo>
                      <a:pt x="388" y="204"/>
                      <a:pt x="407" y="171"/>
                      <a:pt x="408" y="155"/>
                    </a:cubicBezTo>
                    <a:cubicBezTo>
                      <a:pt x="409" y="139"/>
                      <a:pt x="401" y="135"/>
                      <a:pt x="384" y="123"/>
                    </a:cubicBezTo>
                    <a:cubicBezTo>
                      <a:pt x="367" y="111"/>
                      <a:pt x="325" y="82"/>
                      <a:pt x="304" y="83"/>
                    </a:cubicBezTo>
                    <a:cubicBezTo>
                      <a:pt x="283" y="84"/>
                      <a:pt x="273" y="122"/>
                      <a:pt x="256" y="131"/>
                    </a:cubicBezTo>
                    <a:cubicBezTo>
                      <a:pt x="239" y="140"/>
                      <a:pt x="221" y="148"/>
                      <a:pt x="200" y="139"/>
                    </a:cubicBezTo>
                    <a:cubicBezTo>
                      <a:pt x="179" y="130"/>
                      <a:pt x="159" y="82"/>
                      <a:pt x="128" y="75"/>
                    </a:cubicBezTo>
                    <a:cubicBezTo>
                      <a:pt x="97" y="68"/>
                      <a:pt x="32" y="110"/>
                      <a:pt x="16" y="99"/>
                    </a:cubicBezTo>
                    <a:cubicBezTo>
                      <a:pt x="0" y="88"/>
                      <a:pt x="13" y="22"/>
                      <a:pt x="32" y="11"/>
                    </a:cubicBezTo>
                    <a:cubicBezTo>
                      <a:pt x="51" y="0"/>
                      <a:pt x="88" y="34"/>
                      <a:pt x="128" y="35"/>
                    </a:cubicBezTo>
                    <a:cubicBezTo>
                      <a:pt x="168" y="36"/>
                      <a:pt x="240" y="15"/>
                      <a:pt x="272" y="19"/>
                    </a:cubicBezTo>
                    <a:cubicBezTo>
                      <a:pt x="304" y="23"/>
                      <a:pt x="296" y="43"/>
                      <a:pt x="320" y="59"/>
                    </a:cubicBezTo>
                    <a:cubicBezTo>
                      <a:pt x="344" y="75"/>
                      <a:pt x="400" y="90"/>
                      <a:pt x="416" y="115"/>
                    </a:cubicBezTo>
                    <a:cubicBezTo>
                      <a:pt x="432" y="140"/>
                      <a:pt x="424" y="187"/>
                      <a:pt x="416" y="211"/>
                    </a:cubicBezTo>
                    <a:cubicBezTo>
                      <a:pt x="408" y="235"/>
                      <a:pt x="384" y="251"/>
                      <a:pt x="368" y="259"/>
                    </a:cubicBezTo>
                    <a:cubicBezTo>
                      <a:pt x="352" y="267"/>
                      <a:pt x="336" y="263"/>
                      <a:pt x="320" y="259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993300"/>
                  </a:gs>
                </a:gsLst>
                <a:path path="rect">
                  <a:fillToRect l="50000" t="50000" r="50000" b="50000"/>
                </a:path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9039" name="Freeform 191"/>
              <p:cNvSpPr>
                <a:spLocks/>
              </p:cNvSpPr>
              <p:nvPr/>
            </p:nvSpPr>
            <p:spPr bwMode="auto">
              <a:xfrm>
                <a:off x="2547" y="1984"/>
                <a:ext cx="713" cy="413"/>
              </a:xfrm>
              <a:custGeom>
                <a:avLst/>
                <a:gdLst/>
                <a:ahLst/>
                <a:cxnLst>
                  <a:cxn ang="0">
                    <a:pos x="693" y="0"/>
                  </a:cxn>
                  <a:cxn ang="0">
                    <a:pos x="605" y="136"/>
                  </a:cxn>
                  <a:cxn ang="0">
                    <a:pos x="525" y="224"/>
                  </a:cxn>
                  <a:cxn ang="0">
                    <a:pos x="429" y="288"/>
                  </a:cxn>
                  <a:cxn ang="0">
                    <a:pos x="389" y="304"/>
                  </a:cxn>
                  <a:cxn ang="0">
                    <a:pos x="189" y="272"/>
                  </a:cxn>
                  <a:cxn ang="0">
                    <a:pos x="113" y="216"/>
                  </a:cxn>
                  <a:cxn ang="0">
                    <a:pos x="57" y="248"/>
                  </a:cxn>
                  <a:cxn ang="0">
                    <a:pos x="21" y="296"/>
                  </a:cxn>
                  <a:cxn ang="0">
                    <a:pos x="5" y="344"/>
                  </a:cxn>
                  <a:cxn ang="0">
                    <a:pos x="13" y="368"/>
                  </a:cxn>
                  <a:cxn ang="0">
                    <a:pos x="85" y="376"/>
                  </a:cxn>
                  <a:cxn ang="0">
                    <a:pos x="101" y="400"/>
                  </a:cxn>
                  <a:cxn ang="0">
                    <a:pos x="133" y="352"/>
                  </a:cxn>
                  <a:cxn ang="0">
                    <a:pos x="189" y="368"/>
                  </a:cxn>
                  <a:cxn ang="0">
                    <a:pos x="237" y="368"/>
                  </a:cxn>
                  <a:cxn ang="0">
                    <a:pos x="381" y="392"/>
                  </a:cxn>
                  <a:cxn ang="0">
                    <a:pos x="429" y="408"/>
                  </a:cxn>
                  <a:cxn ang="0">
                    <a:pos x="469" y="408"/>
                  </a:cxn>
                  <a:cxn ang="0">
                    <a:pos x="557" y="376"/>
                  </a:cxn>
                  <a:cxn ang="0">
                    <a:pos x="649" y="312"/>
                  </a:cxn>
                  <a:cxn ang="0">
                    <a:pos x="705" y="256"/>
                  </a:cxn>
                  <a:cxn ang="0">
                    <a:pos x="697" y="160"/>
                  </a:cxn>
                </a:cxnLst>
                <a:rect l="0" t="0" r="r" b="b"/>
                <a:pathLst>
                  <a:path w="713" h="413">
                    <a:moveTo>
                      <a:pt x="693" y="0"/>
                    </a:moveTo>
                    <a:cubicBezTo>
                      <a:pt x="678" y="23"/>
                      <a:pt x="633" y="99"/>
                      <a:pt x="605" y="136"/>
                    </a:cubicBezTo>
                    <a:cubicBezTo>
                      <a:pt x="577" y="173"/>
                      <a:pt x="554" y="199"/>
                      <a:pt x="525" y="224"/>
                    </a:cubicBezTo>
                    <a:cubicBezTo>
                      <a:pt x="496" y="249"/>
                      <a:pt x="452" y="275"/>
                      <a:pt x="429" y="288"/>
                    </a:cubicBezTo>
                    <a:cubicBezTo>
                      <a:pt x="406" y="301"/>
                      <a:pt x="429" y="307"/>
                      <a:pt x="389" y="304"/>
                    </a:cubicBezTo>
                    <a:cubicBezTo>
                      <a:pt x="349" y="301"/>
                      <a:pt x="235" y="287"/>
                      <a:pt x="189" y="272"/>
                    </a:cubicBezTo>
                    <a:cubicBezTo>
                      <a:pt x="143" y="257"/>
                      <a:pt x="135" y="220"/>
                      <a:pt x="113" y="216"/>
                    </a:cubicBezTo>
                    <a:cubicBezTo>
                      <a:pt x="91" y="212"/>
                      <a:pt x="72" y="235"/>
                      <a:pt x="57" y="248"/>
                    </a:cubicBezTo>
                    <a:cubicBezTo>
                      <a:pt x="42" y="261"/>
                      <a:pt x="30" y="280"/>
                      <a:pt x="21" y="296"/>
                    </a:cubicBezTo>
                    <a:cubicBezTo>
                      <a:pt x="12" y="312"/>
                      <a:pt x="6" y="332"/>
                      <a:pt x="5" y="344"/>
                    </a:cubicBezTo>
                    <a:cubicBezTo>
                      <a:pt x="4" y="356"/>
                      <a:pt x="0" y="363"/>
                      <a:pt x="13" y="368"/>
                    </a:cubicBezTo>
                    <a:cubicBezTo>
                      <a:pt x="26" y="373"/>
                      <a:pt x="70" y="371"/>
                      <a:pt x="85" y="376"/>
                    </a:cubicBezTo>
                    <a:cubicBezTo>
                      <a:pt x="100" y="381"/>
                      <a:pt x="93" y="404"/>
                      <a:pt x="101" y="400"/>
                    </a:cubicBezTo>
                    <a:cubicBezTo>
                      <a:pt x="109" y="396"/>
                      <a:pt x="118" y="357"/>
                      <a:pt x="133" y="352"/>
                    </a:cubicBezTo>
                    <a:cubicBezTo>
                      <a:pt x="148" y="347"/>
                      <a:pt x="172" y="365"/>
                      <a:pt x="189" y="368"/>
                    </a:cubicBezTo>
                    <a:cubicBezTo>
                      <a:pt x="206" y="371"/>
                      <a:pt x="205" y="364"/>
                      <a:pt x="237" y="368"/>
                    </a:cubicBezTo>
                    <a:cubicBezTo>
                      <a:pt x="269" y="372"/>
                      <a:pt x="349" y="385"/>
                      <a:pt x="381" y="392"/>
                    </a:cubicBezTo>
                    <a:cubicBezTo>
                      <a:pt x="413" y="399"/>
                      <a:pt x="414" y="405"/>
                      <a:pt x="429" y="408"/>
                    </a:cubicBezTo>
                    <a:cubicBezTo>
                      <a:pt x="444" y="411"/>
                      <a:pt x="448" y="413"/>
                      <a:pt x="469" y="408"/>
                    </a:cubicBezTo>
                    <a:cubicBezTo>
                      <a:pt x="490" y="403"/>
                      <a:pt x="527" y="392"/>
                      <a:pt x="557" y="376"/>
                    </a:cubicBezTo>
                    <a:cubicBezTo>
                      <a:pt x="587" y="360"/>
                      <a:pt x="624" y="332"/>
                      <a:pt x="649" y="312"/>
                    </a:cubicBezTo>
                    <a:cubicBezTo>
                      <a:pt x="674" y="292"/>
                      <a:pt x="697" y="281"/>
                      <a:pt x="705" y="256"/>
                    </a:cubicBezTo>
                    <a:cubicBezTo>
                      <a:pt x="713" y="231"/>
                      <a:pt x="699" y="180"/>
                      <a:pt x="697" y="160"/>
                    </a:cubicBezTo>
                  </a:path>
                </a:pathLst>
              </a:custGeom>
              <a:gradFill rotWithShape="1">
                <a:gsLst>
                  <a:gs pos="0">
                    <a:srgbClr val="CDC800"/>
                  </a:gs>
                  <a:gs pos="100000">
                    <a:srgbClr val="FFA953"/>
                  </a:gs>
                </a:gsLst>
                <a:path path="rect">
                  <a:fillToRect l="50000" t="50000" r="50000" b="50000"/>
                </a:path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9040" name="Freeform 192"/>
              <p:cNvSpPr>
                <a:spLocks/>
              </p:cNvSpPr>
              <p:nvPr/>
            </p:nvSpPr>
            <p:spPr bwMode="auto">
              <a:xfrm>
                <a:off x="2632" y="2135"/>
                <a:ext cx="564" cy="469"/>
              </a:xfrm>
              <a:custGeom>
                <a:avLst/>
                <a:gdLst/>
                <a:ahLst/>
                <a:cxnLst>
                  <a:cxn ang="0">
                    <a:pos x="64" y="417"/>
                  </a:cxn>
                  <a:cxn ang="0">
                    <a:pos x="56" y="433"/>
                  </a:cxn>
                  <a:cxn ang="0">
                    <a:pos x="104" y="433"/>
                  </a:cxn>
                  <a:cxn ang="0">
                    <a:pos x="232" y="217"/>
                  </a:cxn>
                  <a:cxn ang="0">
                    <a:pos x="296" y="121"/>
                  </a:cxn>
                  <a:cxn ang="0">
                    <a:pos x="392" y="121"/>
                  </a:cxn>
                  <a:cxn ang="0">
                    <a:pos x="512" y="289"/>
                  </a:cxn>
                  <a:cxn ang="0">
                    <a:pos x="552" y="225"/>
                  </a:cxn>
                  <a:cxn ang="0">
                    <a:pos x="440" y="73"/>
                  </a:cxn>
                  <a:cxn ang="0">
                    <a:pos x="344" y="25"/>
                  </a:cxn>
                  <a:cxn ang="0">
                    <a:pos x="248" y="73"/>
                  </a:cxn>
                  <a:cxn ang="0">
                    <a:pos x="200" y="121"/>
                  </a:cxn>
                  <a:cxn ang="0">
                    <a:pos x="168" y="209"/>
                  </a:cxn>
                  <a:cxn ang="0">
                    <a:pos x="152" y="265"/>
                  </a:cxn>
                  <a:cxn ang="0">
                    <a:pos x="56" y="409"/>
                  </a:cxn>
                  <a:cxn ang="0">
                    <a:pos x="8" y="361"/>
                  </a:cxn>
                  <a:cxn ang="0">
                    <a:pos x="104" y="233"/>
                  </a:cxn>
                  <a:cxn ang="0">
                    <a:pos x="152" y="73"/>
                  </a:cxn>
                  <a:cxn ang="0">
                    <a:pos x="112" y="73"/>
                  </a:cxn>
                  <a:cxn ang="0">
                    <a:pos x="88" y="113"/>
                  </a:cxn>
                  <a:cxn ang="0">
                    <a:pos x="8" y="81"/>
                  </a:cxn>
                  <a:cxn ang="0">
                    <a:pos x="64" y="33"/>
                  </a:cxn>
                  <a:cxn ang="0">
                    <a:pos x="128" y="1"/>
                  </a:cxn>
                  <a:cxn ang="0">
                    <a:pos x="200" y="25"/>
                  </a:cxn>
                  <a:cxn ang="0">
                    <a:pos x="248" y="73"/>
                  </a:cxn>
                </a:cxnLst>
                <a:rect l="0" t="0" r="r" b="b"/>
                <a:pathLst>
                  <a:path w="564" h="469">
                    <a:moveTo>
                      <a:pt x="64" y="417"/>
                    </a:moveTo>
                    <a:cubicBezTo>
                      <a:pt x="63" y="421"/>
                      <a:pt x="49" y="430"/>
                      <a:pt x="56" y="433"/>
                    </a:cubicBezTo>
                    <a:cubicBezTo>
                      <a:pt x="63" y="436"/>
                      <a:pt x="75" y="469"/>
                      <a:pt x="104" y="433"/>
                    </a:cubicBezTo>
                    <a:cubicBezTo>
                      <a:pt x="133" y="397"/>
                      <a:pt x="200" y="269"/>
                      <a:pt x="232" y="217"/>
                    </a:cubicBezTo>
                    <a:cubicBezTo>
                      <a:pt x="264" y="165"/>
                      <a:pt x="270" y="137"/>
                      <a:pt x="296" y="121"/>
                    </a:cubicBezTo>
                    <a:cubicBezTo>
                      <a:pt x="322" y="105"/>
                      <a:pt x="356" y="93"/>
                      <a:pt x="392" y="121"/>
                    </a:cubicBezTo>
                    <a:cubicBezTo>
                      <a:pt x="428" y="149"/>
                      <a:pt x="485" y="272"/>
                      <a:pt x="512" y="289"/>
                    </a:cubicBezTo>
                    <a:cubicBezTo>
                      <a:pt x="539" y="306"/>
                      <a:pt x="564" y="261"/>
                      <a:pt x="552" y="225"/>
                    </a:cubicBezTo>
                    <a:cubicBezTo>
                      <a:pt x="540" y="189"/>
                      <a:pt x="475" y="106"/>
                      <a:pt x="440" y="73"/>
                    </a:cubicBezTo>
                    <a:cubicBezTo>
                      <a:pt x="405" y="40"/>
                      <a:pt x="376" y="25"/>
                      <a:pt x="344" y="25"/>
                    </a:cubicBezTo>
                    <a:cubicBezTo>
                      <a:pt x="312" y="25"/>
                      <a:pt x="272" y="57"/>
                      <a:pt x="248" y="73"/>
                    </a:cubicBezTo>
                    <a:cubicBezTo>
                      <a:pt x="224" y="89"/>
                      <a:pt x="213" y="98"/>
                      <a:pt x="200" y="121"/>
                    </a:cubicBezTo>
                    <a:cubicBezTo>
                      <a:pt x="187" y="144"/>
                      <a:pt x="176" y="185"/>
                      <a:pt x="168" y="209"/>
                    </a:cubicBezTo>
                    <a:cubicBezTo>
                      <a:pt x="160" y="233"/>
                      <a:pt x="171" y="232"/>
                      <a:pt x="152" y="265"/>
                    </a:cubicBezTo>
                    <a:cubicBezTo>
                      <a:pt x="133" y="298"/>
                      <a:pt x="80" y="393"/>
                      <a:pt x="56" y="409"/>
                    </a:cubicBezTo>
                    <a:cubicBezTo>
                      <a:pt x="32" y="425"/>
                      <a:pt x="0" y="390"/>
                      <a:pt x="8" y="361"/>
                    </a:cubicBezTo>
                    <a:cubicBezTo>
                      <a:pt x="16" y="332"/>
                      <a:pt x="80" y="281"/>
                      <a:pt x="104" y="233"/>
                    </a:cubicBezTo>
                    <a:cubicBezTo>
                      <a:pt x="128" y="185"/>
                      <a:pt x="151" y="100"/>
                      <a:pt x="152" y="73"/>
                    </a:cubicBezTo>
                    <a:cubicBezTo>
                      <a:pt x="153" y="46"/>
                      <a:pt x="123" y="66"/>
                      <a:pt x="112" y="73"/>
                    </a:cubicBezTo>
                    <a:cubicBezTo>
                      <a:pt x="101" y="80"/>
                      <a:pt x="105" y="112"/>
                      <a:pt x="88" y="113"/>
                    </a:cubicBezTo>
                    <a:cubicBezTo>
                      <a:pt x="71" y="114"/>
                      <a:pt x="12" y="94"/>
                      <a:pt x="8" y="81"/>
                    </a:cubicBezTo>
                    <a:cubicBezTo>
                      <a:pt x="4" y="68"/>
                      <a:pt x="44" y="46"/>
                      <a:pt x="64" y="33"/>
                    </a:cubicBezTo>
                    <a:cubicBezTo>
                      <a:pt x="84" y="20"/>
                      <a:pt x="105" y="2"/>
                      <a:pt x="128" y="1"/>
                    </a:cubicBezTo>
                    <a:cubicBezTo>
                      <a:pt x="151" y="0"/>
                      <a:pt x="180" y="13"/>
                      <a:pt x="200" y="25"/>
                    </a:cubicBezTo>
                    <a:cubicBezTo>
                      <a:pt x="220" y="37"/>
                      <a:pt x="236" y="53"/>
                      <a:pt x="248" y="73"/>
                    </a:cubicBezTo>
                  </a:path>
                </a:pathLst>
              </a:custGeom>
              <a:solidFill>
                <a:srgbClr val="FF0000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9041" name="Freeform 193"/>
              <p:cNvSpPr>
                <a:spLocks/>
              </p:cNvSpPr>
              <p:nvPr/>
            </p:nvSpPr>
            <p:spPr bwMode="auto">
              <a:xfrm>
                <a:off x="2480" y="2424"/>
                <a:ext cx="352" cy="239"/>
              </a:xfrm>
              <a:custGeom>
                <a:avLst/>
                <a:gdLst/>
                <a:ahLst/>
                <a:cxnLst>
                  <a:cxn ang="0">
                    <a:pos x="304" y="168"/>
                  </a:cxn>
                  <a:cxn ang="0">
                    <a:pos x="64" y="24"/>
                  </a:cxn>
                  <a:cxn ang="0">
                    <a:pos x="16" y="24"/>
                  </a:cxn>
                  <a:cxn ang="0">
                    <a:pos x="8" y="64"/>
                  </a:cxn>
                  <a:cxn ang="0">
                    <a:pos x="64" y="96"/>
                  </a:cxn>
                  <a:cxn ang="0">
                    <a:pos x="128" y="96"/>
                  </a:cxn>
                  <a:cxn ang="0">
                    <a:pos x="160" y="152"/>
                  </a:cxn>
                  <a:cxn ang="0">
                    <a:pos x="304" y="232"/>
                  </a:cxn>
                  <a:cxn ang="0">
                    <a:pos x="352" y="192"/>
                  </a:cxn>
                  <a:cxn ang="0">
                    <a:pos x="304" y="168"/>
                  </a:cxn>
                </a:cxnLst>
                <a:rect l="0" t="0" r="r" b="b"/>
                <a:pathLst>
                  <a:path w="352" h="239">
                    <a:moveTo>
                      <a:pt x="304" y="168"/>
                    </a:moveTo>
                    <a:cubicBezTo>
                      <a:pt x="264" y="136"/>
                      <a:pt x="112" y="48"/>
                      <a:pt x="64" y="24"/>
                    </a:cubicBezTo>
                    <a:cubicBezTo>
                      <a:pt x="16" y="0"/>
                      <a:pt x="25" y="17"/>
                      <a:pt x="16" y="24"/>
                    </a:cubicBezTo>
                    <a:cubicBezTo>
                      <a:pt x="7" y="31"/>
                      <a:pt x="0" y="52"/>
                      <a:pt x="8" y="64"/>
                    </a:cubicBezTo>
                    <a:cubicBezTo>
                      <a:pt x="16" y="76"/>
                      <a:pt x="44" y="91"/>
                      <a:pt x="64" y="96"/>
                    </a:cubicBezTo>
                    <a:cubicBezTo>
                      <a:pt x="84" y="101"/>
                      <a:pt x="112" y="87"/>
                      <a:pt x="128" y="96"/>
                    </a:cubicBezTo>
                    <a:cubicBezTo>
                      <a:pt x="144" y="105"/>
                      <a:pt x="131" y="129"/>
                      <a:pt x="160" y="152"/>
                    </a:cubicBezTo>
                    <a:cubicBezTo>
                      <a:pt x="189" y="175"/>
                      <a:pt x="272" y="225"/>
                      <a:pt x="304" y="232"/>
                    </a:cubicBezTo>
                    <a:cubicBezTo>
                      <a:pt x="336" y="239"/>
                      <a:pt x="352" y="203"/>
                      <a:pt x="352" y="192"/>
                    </a:cubicBezTo>
                    <a:cubicBezTo>
                      <a:pt x="352" y="181"/>
                      <a:pt x="314" y="173"/>
                      <a:pt x="304" y="168"/>
                    </a:cubicBezTo>
                    <a:close/>
                  </a:path>
                </a:pathLst>
              </a:custGeom>
              <a:solidFill>
                <a:srgbClr val="FF0000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9042" name="Freeform 194"/>
              <p:cNvSpPr>
                <a:spLocks/>
              </p:cNvSpPr>
              <p:nvPr/>
            </p:nvSpPr>
            <p:spPr bwMode="auto">
              <a:xfrm>
                <a:off x="2481" y="2592"/>
                <a:ext cx="304" cy="388"/>
              </a:xfrm>
              <a:custGeom>
                <a:avLst/>
                <a:gdLst/>
                <a:ahLst/>
                <a:cxnLst>
                  <a:cxn ang="0">
                    <a:pos x="207" y="48"/>
                  </a:cxn>
                  <a:cxn ang="0">
                    <a:pos x="23" y="336"/>
                  </a:cxn>
                  <a:cxn ang="0">
                    <a:pos x="71" y="360"/>
                  </a:cxn>
                  <a:cxn ang="0">
                    <a:pos x="151" y="224"/>
                  </a:cxn>
                  <a:cxn ang="0">
                    <a:pos x="191" y="224"/>
                  </a:cxn>
                  <a:cxn ang="0">
                    <a:pos x="239" y="216"/>
                  </a:cxn>
                  <a:cxn ang="0">
                    <a:pos x="223" y="168"/>
                  </a:cxn>
                  <a:cxn ang="0">
                    <a:pos x="215" y="128"/>
                  </a:cxn>
                  <a:cxn ang="0">
                    <a:pos x="303" y="48"/>
                  </a:cxn>
                  <a:cxn ang="0">
                    <a:pos x="207" y="48"/>
                  </a:cxn>
                </a:cxnLst>
                <a:rect l="0" t="0" r="r" b="b"/>
                <a:pathLst>
                  <a:path w="304" h="388">
                    <a:moveTo>
                      <a:pt x="207" y="48"/>
                    </a:moveTo>
                    <a:cubicBezTo>
                      <a:pt x="160" y="96"/>
                      <a:pt x="46" y="284"/>
                      <a:pt x="23" y="336"/>
                    </a:cubicBezTo>
                    <a:cubicBezTo>
                      <a:pt x="0" y="388"/>
                      <a:pt x="50" y="379"/>
                      <a:pt x="71" y="360"/>
                    </a:cubicBezTo>
                    <a:cubicBezTo>
                      <a:pt x="92" y="341"/>
                      <a:pt x="131" y="247"/>
                      <a:pt x="151" y="224"/>
                    </a:cubicBezTo>
                    <a:cubicBezTo>
                      <a:pt x="171" y="201"/>
                      <a:pt x="176" y="225"/>
                      <a:pt x="191" y="224"/>
                    </a:cubicBezTo>
                    <a:cubicBezTo>
                      <a:pt x="206" y="223"/>
                      <a:pt x="234" y="225"/>
                      <a:pt x="239" y="216"/>
                    </a:cubicBezTo>
                    <a:cubicBezTo>
                      <a:pt x="244" y="207"/>
                      <a:pt x="227" y="183"/>
                      <a:pt x="223" y="168"/>
                    </a:cubicBezTo>
                    <a:cubicBezTo>
                      <a:pt x="219" y="153"/>
                      <a:pt x="202" y="148"/>
                      <a:pt x="215" y="128"/>
                    </a:cubicBezTo>
                    <a:cubicBezTo>
                      <a:pt x="228" y="108"/>
                      <a:pt x="304" y="61"/>
                      <a:pt x="303" y="48"/>
                    </a:cubicBezTo>
                    <a:cubicBezTo>
                      <a:pt x="302" y="35"/>
                      <a:pt x="247" y="0"/>
                      <a:pt x="207" y="48"/>
                    </a:cubicBezTo>
                    <a:close/>
                  </a:path>
                </a:pathLst>
              </a:custGeom>
              <a:solidFill>
                <a:srgbClr val="FF0000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9043" name="Freeform 195"/>
              <p:cNvSpPr>
                <a:spLocks/>
              </p:cNvSpPr>
              <p:nvPr/>
            </p:nvSpPr>
            <p:spPr bwMode="auto">
              <a:xfrm>
                <a:off x="2160" y="2763"/>
                <a:ext cx="587" cy="545"/>
              </a:xfrm>
              <a:custGeom>
                <a:avLst/>
                <a:gdLst/>
                <a:ahLst/>
                <a:cxnLst>
                  <a:cxn ang="0">
                    <a:pos x="64" y="37"/>
                  </a:cxn>
                  <a:cxn ang="0">
                    <a:pos x="288" y="13"/>
                  </a:cxn>
                  <a:cxn ang="0">
                    <a:pos x="480" y="117"/>
                  </a:cxn>
                  <a:cxn ang="0">
                    <a:pos x="568" y="325"/>
                  </a:cxn>
                  <a:cxn ang="0">
                    <a:pos x="576" y="501"/>
                  </a:cxn>
                  <a:cxn ang="0">
                    <a:pos x="504" y="533"/>
                  </a:cxn>
                  <a:cxn ang="0">
                    <a:pos x="504" y="429"/>
                  </a:cxn>
                  <a:cxn ang="0">
                    <a:pos x="456" y="261"/>
                  </a:cxn>
                  <a:cxn ang="0">
                    <a:pos x="384" y="165"/>
                  </a:cxn>
                  <a:cxn ang="0">
                    <a:pos x="328" y="133"/>
                  </a:cxn>
                  <a:cxn ang="0">
                    <a:pos x="216" y="117"/>
                  </a:cxn>
                  <a:cxn ang="0">
                    <a:pos x="64" y="141"/>
                  </a:cxn>
                  <a:cxn ang="0">
                    <a:pos x="0" y="69"/>
                  </a:cxn>
                  <a:cxn ang="0">
                    <a:pos x="64" y="45"/>
                  </a:cxn>
                </a:cxnLst>
                <a:rect l="0" t="0" r="r" b="b"/>
                <a:pathLst>
                  <a:path w="587" h="545">
                    <a:moveTo>
                      <a:pt x="64" y="37"/>
                    </a:moveTo>
                    <a:cubicBezTo>
                      <a:pt x="101" y="34"/>
                      <a:pt x="219" y="0"/>
                      <a:pt x="288" y="13"/>
                    </a:cubicBezTo>
                    <a:cubicBezTo>
                      <a:pt x="357" y="26"/>
                      <a:pt x="433" y="65"/>
                      <a:pt x="480" y="117"/>
                    </a:cubicBezTo>
                    <a:cubicBezTo>
                      <a:pt x="527" y="169"/>
                      <a:pt x="552" y="261"/>
                      <a:pt x="568" y="325"/>
                    </a:cubicBezTo>
                    <a:cubicBezTo>
                      <a:pt x="584" y="389"/>
                      <a:pt x="587" y="466"/>
                      <a:pt x="576" y="501"/>
                    </a:cubicBezTo>
                    <a:cubicBezTo>
                      <a:pt x="565" y="536"/>
                      <a:pt x="516" y="545"/>
                      <a:pt x="504" y="533"/>
                    </a:cubicBezTo>
                    <a:cubicBezTo>
                      <a:pt x="492" y="521"/>
                      <a:pt x="512" y="474"/>
                      <a:pt x="504" y="429"/>
                    </a:cubicBezTo>
                    <a:cubicBezTo>
                      <a:pt x="496" y="384"/>
                      <a:pt x="476" y="305"/>
                      <a:pt x="456" y="261"/>
                    </a:cubicBezTo>
                    <a:cubicBezTo>
                      <a:pt x="436" y="217"/>
                      <a:pt x="405" y="186"/>
                      <a:pt x="384" y="165"/>
                    </a:cubicBezTo>
                    <a:cubicBezTo>
                      <a:pt x="363" y="144"/>
                      <a:pt x="356" y="141"/>
                      <a:pt x="328" y="133"/>
                    </a:cubicBezTo>
                    <a:cubicBezTo>
                      <a:pt x="300" y="125"/>
                      <a:pt x="260" y="116"/>
                      <a:pt x="216" y="117"/>
                    </a:cubicBezTo>
                    <a:cubicBezTo>
                      <a:pt x="172" y="118"/>
                      <a:pt x="100" y="149"/>
                      <a:pt x="64" y="141"/>
                    </a:cubicBezTo>
                    <a:cubicBezTo>
                      <a:pt x="28" y="133"/>
                      <a:pt x="0" y="85"/>
                      <a:pt x="0" y="69"/>
                    </a:cubicBezTo>
                    <a:cubicBezTo>
                      <a:pt x="0" y="53"/>
                      <a:pt x="51" y="50"/>
                      <a:pt x="64" y="45"/>
                    </a:cubicBezTo>
                  </a:path>
                </a:pathLst>
              </a:custGeom>
              <a:solidFill>
                <a:srgbClr val="FF0000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9044" name="Freeform 196"/>
              <p:cNvSpPr>
                <a:spLocks/>
              </p:cNvSpPr>
              <p:nvPr/>
            </p:nvSpPr>
            <p:spPr bwMode="auto">
              <a:xfrm>
                <a:off x="2384" y="2485"/>
                <a:ext cx="333" cy="255"/>
              </a:xfrm>
              <a:custGeom>
                <a:avLst/>
                <a:gdLst/>
                <a:ahLst/>
                <a:cxnLst>
                  <a:cxn ang="0">
                    <a:pos x="112" y="11"/>
                  </a:cxn>
                  <a:cxn ang="0">
                    <a:pos x="72" y="59"/>
                  </a:cxn>
                  <a:cxn ang="0">
                    <a:pos x="16" y="107"/>
                  </a:cxn>
                  <a:cxn ang="0">
                    <a:pos x="16" y="203"/>
                  </a:cxn>
                  <a:cxn ang="0">
                    <a:pos x="112" y="251"/>
                  </a:cxn>
                  <a:cxn ang="0">
                    <a:pos x="184" y="227"/>
                  </a:cxn>
                  <a:cxn ang="0">
                    <a:pos x="208" y="235"/>
                  </a:cxn>
                  <a:cxn ang="0">
                    <a:pos x="288" y="187"/>
                  </a:cxn>
                  <a:cxn ang="0">
                    <a:pos x="304" y="123"/>
                  </a:cxn>
                  <a:cxn ang="0">
                    <a:pos x="112" y="11"/>
                  </a:cxn>
                </a:cxnLst>
                <a:rect l="0" t="0" r="r" b="b"/>
                <a:pathLst>
                  <a:path w="333" h="255">
                    <a:moveTo>
                      <a:pt x="112" y="11"/>
                    </a:moveTo>
                    <a:cubicBezTo>
                      <a:pt x="74" y="0"/>
                      <a:pt x="88" y="43"/>
                      <a:pt x="72" y="59"/>
                    </a:cubicBezTo>
                    <a:cubicBezTo>
                      <a:pt x="56" y="75"/>
                      <a:pt x="25" y="83"/>
                      <a:pt x="16" y="107"/>
                    </a:cubicBezTo>
                    <a:cubicBezTo>
                      <a:pt x="7" y="131"/>
                      <a:pt x="0" y="179"/>
                      <a:pt x="16" y="203"/>
                    </a:cubicBezTo>
                    <a:cubicBezTo>
                      <a:pt x="32" y="227"/>
                      <a:pt x="84" y="247"/>
                      <a:pt x="112" y="251"/>
                    </a:cubicBezTo>
                    <a:cubicBezTo>
                      <a:pt x="140" y="255"/>
                      <a:pt x="168" y="230"/>
                      <a:pt x="184" y="227"/>
                    </a:cubicBezTo>
                    <a:cubicBezTo>
                      <a:pt x="200" y="224"/>
                      <a:pt x="191" y="242"/>
                      <a:pt x="208" y="235"/>
                    </a:cubicBezTo>
                    <a:cubicBezTo>
                      <a:pt x="225" y="228"/>
                      <a:pt x="272" y="206"/>
                      <a:pt x="288" y="187"/>
                    </a:cubicBezTo>
                    <a:cubicBezTo>
                      <a:pt x="304" y="168"/>
                      <a:pt x="333" y="152"/>
                      <a:pt x="304" y="123"/>
                    </a:cubicBezTo>
                    <a:cubicBezTo>
                      <a:pt x="275" y="94"/>
                      <a:pt x="153" y="26"/>
                      <a:pt x="112" y="11"/>
                    </a:cubicBezTo>
                    <a:close/>
                  </a:path>
                </a:pathLst>
              </a:custGeom>
              <a:solidFill>
                <a:srgbClr val="FF0000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9045" name="Oval 197"/>
              <p:cNvSpPr>
                <a:spLocks noChangeArrowheads="1"/>
              </p:cNvSpPr>
              <p:nvPr/>
            </p:nvSpPr>
            <p:spPr bwMode="auto">
              <a:xfrm rot="2129515">
                <a:off x="2463" y="2497"/>
                <a:ext cx="139" cy="265"/>
              </a:xfrm>
              <a:prstGeom prst="ellipse">
                <a:avLst/>
              </a:prstGeom>
              <a:solidFill>
                <a:srgbClr val="FFFF00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9046" name="Freeform 198"/>
              <p:cNvSpPr>
                <a:spLocks/>
              </p:cNvSpPr>
              <p:nvPr/>
            </p:nvSpPr>
            <p:spPr bwMode="auto">
              <a:xfrm>
                <a:off x="3120" y="3024"/>
                <a:ext cx="706" cy="375"/>
              </a:xfrm>
              <a:custGeom>
                <a:avLst/>
                <a:gdLst/>
                <a:ahLst/>
                <a:cxnLst>
                  <a:cxn ang="0">
                    <a:pos x="247" y="96"/>
                  </a:cxn>
                  <a:cxn ang="0">
                    <a:pos x="63" y="112"/>
                  </a:cxn>
                  <a:cxn ang="0">
                    <a:pos x="23" y="232"/>
                  </a:cxn>
                  <a:cxn ang="0">
                    <a:pos x="199" y="360"/>
                  </a:cxn>
                  <a:cxn ang="0">
                    <a:pos x="439" y="320"/>
                  </a:cxn>
                  <a:cxn ang="0">
                    <a:pos x="639" y="288"/>
                  </a:cxn>
                  <a:cxn ang="0">
                    <a:pos x="703" y="192"/>
                  </a:cxn>
                  <a:cxn ang="0">
                    <a:pos x="655" y="40"/>
                  </a:cxn>
                  <a:cxn ang="0">
                    <a:pos x="543" y="8"/>
                  </a:cxn>
                  <a:cxn ang="0">
                    <a:pos x="439" y="0"/>
                  </a:cxn>
                </a:cxnLst>
                <a:rect l="0" t="0" r="r" b="b"/>
                <a:pathLst>
                  <a:path w="706" h="375">
                    <a:moveTo>
                      <a:pt x="247" y="96"/>
                    </a:moveTo>
                    <a:cubicBezTo>
                      <a:pt x="216" y="99"/>
                      <a:pt x="100" y="89"/>
                      <a:pt x="63" y="112"/>
                    </a:cubicBezTo>
                    <a:cubicBezTo>
                      <a:pt x="26" y="135"/>
                      <a:pt x="0" y="191"/>
                      <a:pt x="23" y="232"/>
                    </a:cubicBezTo>
                    <a:cubicBezTo>
                      <a:pt x="46" y="273"/>
                      <a:pt x="130" y="345"/>
                      <a:pt x="199" y="360"/>
                    </a:cubicBezTo>
                    <a:cubicBezTo>
                      <a:pt x="268" y="375"/>
                      <a:pt x="366" y="332"/>
                      <a:pt x="439" y="320"/>
                    </a:cubicBezTo>
                    <a:cubicBezTo>
                      <a:pt x="512" y="308"/>
                      <a:pt x="595" y="309"/>
                      <a:pt x="639" y="288"/>
                    </a:cubicBezTo>
                    <a:cubicBezTo>
                      <a:pt x="683" y="267"/>
                      <a:pt x="700" y="233"/>
                      <a:pt x="703" y="192"/>
                    </a:cubicBezTo>
                    <a:cubicBezTo>
                      <a:pt x="706" y="151"/>
                      <a:pt x="682" y="71"/>
                      <a:pt x="655" y="40"/>
                    </a:cubicBezTo>
                    <a:cubicBezTo>
                      <a:pt x="628" y="9"/>
                      <a:pt x="579" y="15"/>
                      <a:pt x="543" y="8"/>
                    </a:cubicBezTo>
                    <a:cubicBezTo>
                      <a:pt x="507" y="1"/>
                      <a:pt x="461" y="2"/>
                      <a:pt x="439" y="0"/>
                    </a:cubicBezTo>
                  </a:path>
                </a:pathLst>
              </a:custGeom>
              <a:solidFill>
                <a:srgbClr val="FF0000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9047" name="Freeform 199"/>
              <p:cNvSpPr>
                <a:spLocks/>
              </p:cNvSpPr>
              <p:nvPr/>
            </p:nvSpPr>
            <p:spPr bwMode="auto">
              <a:xfrm>
                <a:off x="3240" y="3024"/>
                <a:ext cx="460" cy="349"/>
              </a:xfrm>
              <a:custGeom>
                <a:avLst/>
                <a:gdLst/>
                <a:ahLst/>
                <a:cxnLst>
                  <a:cxn ang="0">
                    <a:pos x="264" y="0"/>
                  </a:cxn>
                  <a:cxn ang="0">
                    <a:pos x="360" y="144"/>
                  </a:cxn>
                  <a:cxn ang="0">
                    <a:pos x="456" y="240"/>
                  </a:cxn>
                  <a:cxn ang="0">
                    <a:pos x="336" y="312"/>
                  </a:cxn>
                  <a:cxn ang="0">
                    <a:pos x="312" y="256"/>
                  </a:cxn>
                  <a:cxn ang="0">
                    <a:pos x="264" y="336"/>
                  </a:cxn>
                  <a:cxn ang="0">
                    <a:pos x="120" y="336"/>
                  </a:cxn>
                  <a:cxn ang="0">
                    <a:pos x="24" y="336"/>
                  </a:cxn>
                  <a:cxn ang="0">
                    <a:pos x="24" y="288"/>
                  </a:cxn>
                  <a:cxn ang="0">
                    <a:pos x="168" y="240"/>
                  </a:cxn>
                  <a:cxn ang="0">
                    <a:pos x="216" y="192"/>
                  </a:cxn>
                  <a:cxn ang="0">
                    <a:pos x="176" y="96"/>
                  </a:cxn>
                  <a:cxn ang="0">
                    <a:pos x="264" y="48"/>
                  </a:cxn>
                </a:cxnLst>
                <a:rect l="0" t="0" r="r" b="b"/>
                <a:pathLst>
                  <a:path w="460" h="349">
                    <a:moveTo>
                      <a:pt x="264" y="0"/>
                    </a:moveTo>
                    <a:cubicBezTo>
                      <a:pt x="296" y="52"/>
                      <a:pt x="328" y="104"/>
                      <a:pt x="360" y="144"/>
                    </a:cubicBezTo>
                    <a:cubicBezTo>
                      <a:pt x="392" y="184"/>
                      <a:pt x="460" y="212"/>
                      <a:pt x="456" y="240"/>
                    </a:cubicBezTo>
                    <a:cubicBezTo>
                      <a:pt x="452" y="268"/>
                      <a:pt x="360" y="309"/>
                      <a:pt x="336" y="312"/>
                    </a:cubicBezTo>
                    <a:cubicBezTo>
                      <a:pt x="312" y="315"/>
                      <a:pt x="324" y="252"/>
                      <a:pt x="312" y="256"/>
                    </a:cubicBezTo>
                    <a:cubicBezTo>
                      <a:pt x="300" y="260"/>
                      <a:pt x="296" y="323"/>
                      <a:pt x="264" y="336"/>
                    </a:cubicBezTo>
                    <a:cubicBezTo>
                      <a:pt x="232" y="349"/>
                      <a:pt x="160" y="336"/>
                      <a:pt x="120" y="336"/>
                    </a:cubicBezTo>
                    <a:cubicBezTo>
                      <a:pt x="80" y="336"/>
                      <a:pt x="40" y="344"/>
                      <a:pt x="24" y="336"/>
                    </a:cubicBezTo>
                    <a:cubicBezTo>
                      <a:pt x="8" y="328"/>
                      <a:pt x="0" y="304"/>
                      <a:pt x="24" y="288"/>
                    </a:cubicBezTo>
                    <a:cubicBezTo>
                      <a:pt x="48" y="272"/>
                      <a:pt x="136" y="256"/>
                      <a:pt x="168" y="240"/>
                    </a:cubicBezTo>
                    <a:cubicBezTo>
                      <a:pt x="200" y="224"/>
                      <a:pt x="215" y="216"/>
                      <a:pt x="216" y="192"/>
                    </a:cubicBezTo>
                    <a:cubicBezTo>
                      <a:pt x="217" y="168"/>
                      <a:pt x="168" y="120"/>
                      <a:pt x="176" y="96"/>
                    </a:cubicBezTo>
                    <a:cubicBezTo>
                      <a:pt x="184" y="72"/>
                      <a:pt x="246" y="58"/>
                      <a:pt x="264" y="48"/>
                    </a:cubicBezTo>
                  </a:path>
                </a:pathLst>
              </a:custGeom>
              <a:solidFill>
                <a:schemeClr val="tx2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9048" name="Freeform 200"/>
              <p:cNvSpPr>
                <a:spLocks/>
              </p:cNvSpPr>
              <p:nvPr/>
            </p:nvSpPr>
            <p:spPr bwMode="auto">
              <a:xfrm>
                <a:off x="3648" y="2912"/>
                <a:ext cx="776" cy="212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288" y="16"/>
                  </a:cxn>
                  <a:cxn ang="0">
                    <a:pos x="672" y="16"/>
                  </a:cxn>
                  <a:cxn ang="0">
                    <a:pos x="768" y="16"/>
                  </a:cxn>
                  <a:cxn ang="0">
                    <a:pos x="720" y="64"/>
                  </a:cxn>
                  <a:cxn ang="0">
                    <a:pos x="736" y="96"/>
                  </a:cxn>
                  <a:cxn ang="0">
                    <a:pos x="544" y="120"/>
                  </a:cxn>
                  <a:cxn ang="0">
                    <a:pos x="400" y="104"/>
                  </a:cxn>
                  <a:cxn ang="0">
                    <a:pos x="224" y="104"/>
                  </a:cxn>
                  <a:cxn ang="0">
                    <a:pos x="144" y="208"/>
                  </a:cxn>
                  <a:cxn ang="0">
                    <a:pos x="104" y="128"/>
                  </a:cxn>
                  <a:cxn ang="0">
                    <a:pos x="0" y="112"/>
                  </a:cxn>
                </a:cxnLst>
                <a:rect l="0" t="0" r="r" b="b"/>
                <a:pathLst>
                  <a:path w="776" h="212">
                    <a:moveTo>
                      <a:pt x="0" y="112"/>
                    </a:moveTo>
                    <a:cubicBezTo>
                      <a:pt x="43" y="89"/>
                      <a:pt x="176" y="32"/>
                      <a:pt x="288" y="16"/>
                    </a:cubicBezTo>
                    <a:cubicBezTo>
                      <a:pt x="400" y="0"/>
                      <a:pt x="592" y="16"/>
                      <a:pt x="672" y="16"/>
                    </a:cubicBezTo>
                    <a:cubicBezTo>
                      <a:pt x="752" y="16"/>
                      <a:pt x="760" y="8"/>
                      <a:pt x="768" y="16"/>
                    </a:cubicBezTo>
                    <a:cubicBezTo>
                      <a:pt x="776" y="24"/>
                      <a:pt x="725" y="51"/>
                      <a:pt x="720" y="64"/>
                    </a:cubicBezTo>
                    <a:cubicBezTo>
                      <a:pt x="715" y="77"/>
                      <a:pt x="765" y="87"/>
                      <a:pt x="736" y="96"/>
                    </a:cubicBezTo>
                    <a:cubicBezTo>
                      <a:pt x="707" y="105"/>
                      <a:pt x="600" y="119"/>
                      <a:pt x="544" y="120"/>
                    </a:cubicBezTo>
                    <a:cubicBezTo>
                      <a:pt x="488" y="121"/>
                      <a:pt x="453" y="107"/>
                      <a:pt x="400" y="104"/>
                    </a:cubicBezTo>
                    <a:cubicBezTo>
                      <a:pt x="347" y="101"/>
                      <a:pt x="267" y="87"/>
                      <a:pt x="224" y="104"/>
                    </a:cubicBezTo>
                    <a:cubicBezTo>
                      <a:pt x="181" y="121"/>
                      <a:pt x="164" y="204"/>
                      <a:pt x="144" y="208"/>
                    </a:cubicBezTo>
                    <a:cubicBezTo>
                      <a:pt x="124" y="212"/>
                      <a:pt x="128" y="144"/>
                      <a:pt x="104" y="128"/>
                    </a:cubicBezTo>
                    <a:cubicBezTo>
                      <a:pt x="80" y="112"/>
                      <a:pt x="22" y="115"/>
                      <a:pt x="0" y="112"/>
                    </a:cubicBezTo>
                    <a:close/>
                  </a:path>
                </a:pathLst>
              </a:custGeom>
              <a:solidFill>
                <a:srgbClr val="FF0000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9049" name="Freeform 201" descr="Широкий диагональный 1"/>
              <p:cNvSpPr>
                <a:spLocks/>
              </p:cNvSpPr>
              <p:nvPr/>
            </p:nvSpPr>
            <p:spPr bwMode="auto">
              <a:xfrm>
                <a:off x="3210" y="1860"/>
                <a:ext cx="390" cy="764"/>
              </a:xfrm>
              <a:custGeom>
                <a:avLst/>
                <a:gdLst/>
                <a:ahLst/>
                <a:cxnLst>
                  <a:cxn ang="0">
                    <a:pos x="238" y="220"/>
                  </a:cxn>
                  <a:cxn ang="0">
                    <a:pos x="222" y="20"/>
                  </a:cxn>
                  <a:cxn ang="0">
                    <a:pos x="122" y="100"/>
                  </a:cxn>
                  <a:cxn ang="0">
                    <a:pos x="86" y="124"/>
                  </a:cxn>
                  <a:cxn ang="0">
                    <a:pos x="6" y="156"/>
                  </a:cxn>
                  <a:cxn ang="0">
                    <a:pos x="50" y="388"/>
                  </a:cxn>
                  <a:cxn ang="0">
                    <a:pos x="178" y="708"/>
                  </a:cxn>
                  <a:cxn ang="0">
                    <a:pos x="186" y="724"/>
                  </a:cxn>
                  <a:cxn ang="0">
                    <a:pos x="218" y="740"/>
                  </a:cxn>
                  <a:cxn ang="0">
                    <a:pos x="94" y="684"/>
                  </a:cxn>
                  <a:cxn ang="0">
                    <a:pos x="206" y="740"/>
                  </a:cxn>
                  <a:cxn ang="0">
                    <a:pos x="342" y="732"/>
                  </a:cxn>
                  <a:cxn ang="0">
                    <a:pos x="390" y="684"/>
                  </a:cxn>
                  <a:cxn ang="0">
                    <a:pos x="342" y="588"/>
                  </a:cxn>
                  <a:cxn ang="0">
                    <a:pos x="238" y="220"/>
                  </a:cxn>
                </a:cxnLst>
                <a:rect l="0" t="0" r="r" b="b"/>
                <a:pathLst>
                  <a:path w="390" h="764">
                    <a:moveTo>
                      <a:pt x="238" y="220"/>
                    </a:moveTo>
                    <a:cubicBezTo>
                      <a:pt x="218" y="125"/>
                      <a:pt x="241" y="40"/>
                      <a:pt x="222" y="20"/>
                    </a:cubicBezTo>
                    <a:cubicBezTo>
                      <a:pt x="203" y="0"/>
                      <a:pt x="145" y="83"/>
                      <a:pt x="122" y="100"/>
                    </a:cubicBezTo>
                    <a:cubicBezTo>
                      <a:pt x="99" y="117"/>
                      <a:pt x="105" y="115"/>
                      <a:pt x="86" y="124"/>
                    </a:cubicBezTo>
                    <a:cubicBezTo>
                      <a:pt x="67" y="133"/>
                      <a:pt x="12" y="112"/>
                      <a:pt x="6" y="156"/>
                    </a:cubicBezTo>
                    <a:cubicBezTo>
                      <a:pt x="0" y="200"/>
                      <a:pt x="21" y="296"/>
                      <a:pt x="50" y="388"/>
                    </a:cubicBezTo>
                    <a:cubicBezTo>
                      <a:pt x="79" y="480"/>
                      <a:pt x="155" y="652"/>
                      <a:pt x="178" y="708"/>
                    </a:cubicBezTo>
                    <a:cubicBezTo>
                      <a:pt x="201" y="764"/>
                      <a:pt x="179" y="719"/>
                      <a:pt x="186" y="724"/>
                    </a:cubicBezTo>
                    <a:cubicBezTo>
                      <a:pt x="193" y="729"/>
                      <a:pt x="233" y="747"/>
                      <a:pt x="218" y="740"/>
                    </a:cubicBezTo>
                    <a:cubicBezTo>
                      <a:pt x="203" y="733"/>
                      <a:pt x="96" y="684"/>
                      <a:pt x="94" y="684"/>
                    </a:cubicBezTo>
                    <a:cubicBezTo>
                      <a:pt x="92" y="684"/>
                      <a:pt x="165" y="732"/>
                      <a:pt x="206" y="740"/>
                    </a:cubicBezTo>
                    <a:cubicBezTo>
                      <a:pt x="247" y="748"/>
                      <a:pt x="311" y="741"/>
                      <a:pt x="342" y="732"/>
                    </a:cubicBezTo>
                    <a:cubicBezTo>
                      <a:pt x="373" y="723"/>
                      <a:pt x="390" y="708"/>
                      <a:pt x="390" y="684"/>
                    </a:cubicBezTo>
                    <a:cubicBezTo>
                      <a:pt x="390" y="660"/>
                      <a:pt x="367" y="665"/>
                      <a:pt x="342" y="588"/>
                    </a:cubicBezTo>
                    <a:cubicBezTo>
                      <a:pt x="317" y="511"/>
                      <a:pt x="258" y="315"/>
                      <a:pt x="238" y="220"/>
                    </a:cubicBezTo>
                    <a:close/>
                  </a:path>
                </a:pathLst>
              </a:custGeom>
              <a:pattFill prst="wdDnDiag">
                <a:fgClr>
                  <a:schemeClr val="bg1"/>
                </a:fgClr>
                <a:bgClr>
                  <a:srgbClr val="FF00FF"/>
                </a:bgClr>
              </a:patt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9050" name="Freeform 202"/>
              <p:cNvSpPr>
                <a:spLocks/>
              </p:cNvSpPr>
              <p:nvPr/>
            </p:nvSpPr>
            <p:spPr bwMode="auto">
              <a:xfrm>
                <a:off x="3096" y="1951"/>
                <a:ext cx="473" cy="602"/>
              </a:xfrm>
              <a:custGeom>
                <a:avLst/>
                <a:gdLst/>
                <a:ahLst/>
                <a:cxnLst>
                  <a:cxn ang="0">
                    <a:pos x="280" y="137"/>
                  </a:cxn>
                  <a:cxn ang="0">
                    <a:pos x="264" y="353"/>
                  </a:cxn>
                  <a:cxn ang="0">
                    <a:pos x="296" y="481"/>
                  </a:cxn>
                  <a:cxn ang="0">
                    <a:pos x="264" y="497"/>
                  </a:cxn>
                  <a:cxn ang="0">
                    <a:pos x="216" y="449"/>
                  </a:cxn>
                  <a:cxn ang="0">
                    <a:pos x="168" y="401"/>
                  </a:cxn>
                  <a:cxn ang="0">
                    <a:pos x="120" y="385"/>
                  </a:cxn>
                  <a:cxn ang="0">
                    <a:pos x="12" y="425"/>
                  </a:cxn>
                  <a:cxn ang="0">
                    <a:pos x="48" y="505"/>
                  </a:cxn>
                  <a:cxn ang="0">
                    <a:pos x="72" y="545"/>
                  </a:cxn>
                  <a:cxn ang="0">
                    <a:pos x="120" y="553"/>
                  </a:cxn>
                  <a:cxn ang="0">
                    <a:pos x="184" y="529"/>
                  </a:cxn>
                  <a:cxn ang="0">
                    <a:pos x="264" y="593"/>
                  </a:cxn>
                  <a:cxn ang="0">
                    <a:pos x="368" y="585"/>
                  </a:cxn>
                  <a:cxn ang="0">
                    <a:pos x="448" y="521"/>
                  </a:cxn>
                  <a:cxn ang="0">
                    <a:pos x="416" y="377"/>
                  </a:cxn>
                  <a:cxn ang="0">
                    <a:pos x="448" y="273"/>
                  </a:cxn>
                  <a:cxn ang="0">
                    <a:pos x="456" y="129"/>
                  </a:cxn>
                  <a:cxn ang="0">
                    <a:pos x="344" y="1"/>
                  </a:cxn>
                  <a:cxn ang="0">
                    <a:pos x="280" y="137"/>
                  </a:cxn>
                </a:cxnLst>
                <a:rect l="0" t="0" r="r" b="b"/>
                <a:pathLst>
                  <a:path w="473" h="602">
                    <a:moveTo>
                      <a:pt x="280" y="137"/>
                    </a:moveTo>
                    <a:cubicBezTo>
                      <a:pt x="267" y="196"/>
                      <a:pt x="261" y="296"/>
                      <a:pt x="264" y="353"/>
                    </a:cubicBezTo>
                    <a:cubicBezTo>
                      <a:pt x="267" y="410"/>
                      <a:pt x="296" y="457"/>
                      <a:pt x="296" y="481"/>
                    </a:cubicBezTo>
                    <a:cubicBezTo>
                      <a:pt x="296" y="505"/>
                      <a:pt x="277" y="502"/>
                      <a:pt x="264" y="497"/>
                    </a:cubicBezTo>
                    <a:cubicBezTo>
                      <a:pt x="251" y="492"/>
                      <a:pt x="232" y="465"/>
                      <a:pt x="216" y="449"/>
                    </a:cubicBezTo>
                    <a:cubicBezTo>
                      <a:pt x="200" y="433"/>
                      <a:pt x="184" y="412"/>
                      <a:pt x="168" y="401"/>
                    </a:cubicBezTo>
                    <a:cubicBezTo>
                      <a:pt x="152" y="390"/>
                      <a:pt x="146" y="381"/>
                      <a:pt x="120" y="385"/>
                    </a:cubicBezTo>
                    <a:cubicBezTo>
                      <a:pt x="94" y="389"/>
                      <a:pt x="24" y="405"/>
                      <a:pt x="12" y="425"/>
                    </a:cubicBezTo>
                    <a:cubicBezTo>
                      <a:pt x="0" y="445"/>
                      <a:pt x="38" y="485"/>
                      <a:pt x="48" y="505"/>
                    </a:cubicBezTo>
                    <a:cubicBezTo>
                      <a:pt x="58" y="525"/>
                      <a:pt x="60" y="537"/>
                      <a:pt x="72" y="545"/>
                    </a:cubicBezTo>
                    <a:cubicBezTo>
                      <a:pt x="84" y="553"/>
                      <a:pt x="101" y="556"/>
                      <a:pt x="120" y="553"/>
                    </a:cubicBezTo>
                    <a:cubicBezTo>
                      <a:pt x="139" y="550"/>
                      <a:pt x="160" y="522"/>
                      <a:pt x="184" y="529"/>
                    </a:cubicBezTo>
                    <a:cubicBezTo>
                      <a:pt x="208" y="536"/>
                      <a:pt x="233" y="584"/>
                      <a:pt x="264" y="593"/>
                    </a:cubicBezTo>
                    <a:cubicBezTo>
                      <a:pt x="295" y="602"/>
                      <a:pt x="337" y="597"/>
                      <a:pt x="368" y="585"/>
                    </a:cubicBezTo>
                    <a:cubicBezTo>
                      <a:pt x="399" y="573"/>
                      <a:pt x="440" y="556"/>
                      <a:pt x="448" y="521"/>
                    </a:cubicBezTo>
                    <a:cubicBezTo>
                      <a:pt x="456" y="486"/>
                      <a:pt x="416" y="418"/>
                      <a:pt x="416" y="377"/>
                    </a:cubicBezTo>
                    <a:cubicBezTo>
                      <a:pt x="416" y="336"/>
                      <a:pt x="441" y="314"/>
                      <a:pt x="448" y="273"/>
                    </a:cubicBezTo>
                    <a:cubicBezTo>
                      <a:pt x="455" y="232"/>
                      <a:pt x="473" y="174"/>
                      <a:pt x="456" y="129"/>
                    </a:cubicBezTo>
                    <a:cubicBezTo>
                      <a:pt x="439" y="84"/>
                      <a:pt x="373" y="0"/>
                      <a:pt x="344" y="1"/>
                    </a:cubicBezTo>
                    <a:cubicBezTo>
                      <a:pt x="315" y="2"/>
                      <a:pt x="293" y="78"/>
                      <a:pt x="280" y="137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EE9F00"/>
                  </a:gs>
                  <a:gs pos="100000">
                    <a:srgbClr val="FFA953"/>
                  </a:gs>
                </a:gsLst>
                <a:path path="rect">
                  <a:fillToRect l="50000" t="50000" r="50000" b="50000"/>
                </a:path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7" name="Group 203"/>
              <p:cNvGrpSpPr>
                <a:grpSpLocks/>
              </p:cNvGrpSpPr>
              <p:nvPr/>
            </p:nvGrpSpPr>
            <p:grpSpPr bwMode="auto">
              <a:xfrm>
                <a:off x="3168" y="1296"/>
                <a:ext cx="528" cy="288"/>
                <a:chOff x="1955" y="1357"/>
                <a:chExt cx="333" cy="180"/>
              </a:xfrm>
            </p:grpSpPr>
            <p:grpSp>
              <p:nvGrpSpPr>
                <p:cNvPr id="18" name="Group 204"/>
                <p:cNvGrpSpPr>
                  <a:grpSpLocks/>
                </p:cNvGrpSpPr>
                <p:nvPr/>
              </p:nvGrpSpPr>
              <p:grpSpPr bwMode="auto">
                <a:xfrm>
                  <a:off x="1955" y="1357"/>
                  <a:ext cx="333" cy="180"/>
                  <a:chOff x="5161" y="3181"/>
                  <a:chExt cx="257" cy="140"/>
                </a:xfrm>
              </p:grpSpPr>
              <p:sp>
                <p:nvSpPr>
                  <p:cNvPr id="79053" name="Freeform 205"/>
                  <p:cNvSpPr>
                    <a:spLocks/>
                  </p:cNvSpPr>
                  <p:nvPr/>
                </p:nvSpPr>
                <p:spPr bwMode="auto">
                  <a:xfrm>
                    <a:off x="5161" y="3181"/>
                    <a:ext cx="170" cy="123"/>
                  </a:xfrm>
                  <a:custGeom>
                    <a:avLst/>
                    <a:gdLst/>
                    <a:ahLst/>
                    <a:cxnLst>
                      <a:cxn ang="0">
                        <a:pos x="8" y="95"/>
                      </a:cxn>
                      <a:cxn ang="0">
                        <a:pos x="62" y="113"/>
                      </a:cxn>
                      <a:cxn ang="0">
                        <a:pos x="140" y="119"/>
                      </a:cxn>
                      <a:cxn ang="0">
                        <a:pos x="158" y="113"/>
                      </a:cxn>
                      <a:cxn ang="0">
                        <a:pos x="164" y="59"/>
                      </a:cxn>
                      <a:cxn ang="0">
                        <a:pos x="122" y="11"/>
                      </a:cxn>
                      <a:cxn ang="0">
                        <a:pos x="56" y="5"/>
                      </a:cxn>
                      <a:cxn ang="0">
                        <a:pos x="20" y="41"/>
                      </a:cxn>
                      <a:cxn ang="0">
                        <a:pos x="2" y="59"/>
                      </a:cxn>
                      <a:cxn ang="0">
                        <a:pos x="8" y="95"/>
                      </a:cxn>
                    </a:cxnLst>
                    <a:rect l="0" t="0" r="r" b="b"/>
                    <a:pathLst>
                      <a:path w="170" h="123">
                        <a:moveTo>
                          <a:pt x="8" y="95"/>
                        </a:moveTo>
                        <a:cubicBezTo>
                          <a:pt x="15" y="104"/>
                          <a:pt x="40" y="109"/>
                          <a:pt x="62" y="113"/>
                        </a:cubicBezTo>
                        <a:cubicBezTo>
                          <a:pt x="84" y="117"/>
                          <a:pt x="124" y="119"/>
                          <a:pt x="140" y="119"/>
                        </a:cubicBezTo>
                        <a:cubicBezTo>
                          <a:pt x="156" y="119"/>
                          <a:pt x="154" y="123"/>
                          <a:pt x="158" y="113"/>
                        </a:cubicBezTo>
                        <a:cubicBezTo>
                          <a:pt x="162" y="103"/>
                          <a:pt x="170" y="76"/>
                          <a:pt x="164" y="59"/>
                        </a:cubicBezTo>
                        <a:cubicBezTo>
                          <a:pt x="158" y="42"/>
                          <a:pt x="140" y="20"/>
                          <a:pt x="122" y="11"/>
                        </a:cubicBezTo>
                        <a:cubicBezTo>
                          <a:pt x="104" y="2"/>
                          <a:pt x="73" y="0"/>
                          <a:pt x="56" y="5"/>
                        </a:cubicBezTo>
                        <a:cubicBezTo>
                          <a:pt x="39" y="10"/>
                          <a:pt x="29" y="32"/>
                          <a:pt x="20" y="41"/>
                        </a:cubicBezTo>
                        <a:cubicBezTo>
                          <a:pt x="11" y="50"/>
                          <a:pt x="4" y="50"/>
                          <a:pt x="2" y="59"/>
                        </a:cubicBezTo>
                        <a:cubicBezTo>
                          <a:pt x="0" y="68"/>
                          <a:pt x="7" y="88"/>
                          <a:pt x="8" y="95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 w="317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79054" name="Freeform 206"/>
                  <p:cNvSpPr>
                    <a:spLocks/>
                  </p:cNvSpPr>
                  <p:nvPr/>
                </p:nvSpPr>
                <p:spPr bwMode="auto">
                  <a:xfrm>
                    <a:off x="5313" y="3234"/>
                    <a:ext cx="105" cy="87"/>
                  </a:xfrm>
                  <a:custGeom>
                    <a:avLst/>
                    <a:gdLst/>
                    <a:ahLst/>
                    <a:cxnLst>
                      <a:cxn ang="0">
                        <a:pos x="12" y="0"/>
                      </a:cxn>
                      <a:cxn ang="0">
                        <a:pos x="84" y="36"/>
                      </a:cxn>
                      <a:cxn ang="0">
                        <a:pos x="102" y="66"/>
                      </a:cxn>
                      <a:cxn ang="0">
                        <a:pos x="66" y="84"/>
                      </a:cxn>
                      <a:cxn ang="0">
                        <a:pos x="42" y="84"/>
                      </a:cxn>
                      <a:cxn ang="0">
                        <a:pos x="0" y="66"/>
                      </a:cxn>
                    </a:cxnLst>
                    <a:rect l="0" t="0" r="r" b="b"/>
                    <a:pathLst>
                      <a:path w="105" h="87">
                        <a:moveTo>
                          <a:pt x="12" y="0"/>
                        </a:moveTo>
                        <a:cubicBezTo>
                          <a:pt x="40" y="12"/>
                          <a:pt x="69" y="25"/>
                          <a:pt x="84" y="36"/>
                        </a:cubicBezTo>
                        <a:cubicBezTo>
                          <a:pt x="99" y="47"/>
                          <a:pt x="105" y="58"/>
                          <a:pt x="102" y="66"/>
                        </a:cubicBezTo>
                        <a:cubicBezTo>
                          <a:pt x="99" y="74"/>
                          <a:pt x="76" y="81"/>
                          <a:pt x="66" y="84"/>
                        </a:cubicBezTo>
                        <a:cubicBezTo>
                          <a:pt x="56" y="87"/>
                          <a:pt x="53" y="87"/>
                          <a:pt x="42" y="84"/>
                        </a:cubicBezTo>
                        <a:cubicBezTo>
                          <a:pt x="31" y="81"/>
                          <a:pt x="15" y="73"/>
                          <a:pt x="0" y="66"/>
                        </a:cubicBezTo>
                      </a:path>
                    </a:pathLst>
                  </a:custGeom>
                  <a:solidFill>
                    <a:schemeClr val="bg1"/>
                  </a:solidFill>
                  <a:ln w="317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79055" name="Freeform 207"/>
                <p:cNvSpPr>
                  <a:spLocks/>
                </p:cNvSpPr>
                <p:nvPr/>
              </p:nvSpPr>
              <p:spPr bwMode="auto">
                <a:xfrm rot="-2021949">
                  <a:off x="2182" y="1433"/>
                  <a:ext cx="47" cy="94"/>
                </a:xfrm>
                <a:custGeom>
                  <a:avLst/>
                  <a:gdLst/>
                  <a:ahLst/>
                  <a:cxnLst>
                    <a:cxn ang="0">
                      <a:pos x="24" y="0"/>
                    </a:cxn>
                    <a:cxn ang="0">
                      <a:pos x="0" y="12"/>
                    </a:cxn>
                    <a:cxn ang="0">
                      <a:pos x="12" y="30"/>
                    </a:cxn>
                    <a:cxn ang="0">
                      <a:pos x="24" y="48"/>
                    </a:cxn>
                    <a:cxn ang="0">
                      <a:pos x="24" y="84"/>
                    </a:cxn>
                    <a:cxn ang="0">
                      <a:pos x="24" y="102"/>
                    </a:cxn>
                    <a:cxn ang="0">
                      <a:pos x="42" y="114"/>
                    </a:cxn>
                    <a:cxn ang="0">
                      <a:pos x="60" y="96"/>
                    </a:cxn>
                    <a:cxn ang="0">
                      <a:pos x="48" y="36"/>
                    </a:cxn>
                    <a:cxn ang="0">
                      <a:pos x="24" y="0"/>
                    </a:cxn>
                  </a:cxnLst>
                  <a:rect l="0" t="0" r="r" b="b"/>
                  <a:pathLst>
                    <a:path w="60" h="114">
                      <a:moveTo>
                        <a:pt x="24" y="0"/>
                      </a:moveTo>
                      <a:lnTo>
                        <a:pt x="0" y="12"/>
                      </a:lnTo>
                      <a:lnTo>
                        <a:pt x="12" y="30"/>
                      </a:lnTo>
                      <a:lnTo>
                        <a:pt x="24" y="48"/>
                      </a:lnTo>
                      <a:lnTo>
                        <a:pt x="24" y="84"/>
                      </a:lnTo>
                      <a:lnTo>
                        <a:pt x="24" y="102"/>
                      </a:lnTo>
                      <a:lnTo>
                        <a:pt x="42" y="114"/>
                      </a:lnTo>
                      <a:lnTo>
                        <a:pt x="60" y="96"/>
                      </a:lnTo>
                      <a:lnTo>
                        <a:pt x="48" y="36"/>
                      </a:lnTo>
                      <a:lnTo>
                        <a:pt x="24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9056" name="AutoShape 208"/>
                <p:cNvSpPr>
                  <a:spLocks noChangeArrowheads="1"/>
                </p:cNvSpPr>
                <p:nvPr/>
              </p:nvSpPr>
              <p:spPr bwMode="auto">
                <a:xfrm>
                  <a:off x="1964" y="1402"/>
                  <a:ext cx="222" cy="78"/>
                </a:xfrm>
                <a:prstGeom prst="star8">
                  <a:avLst>
                    <a:gd name="adj" fmla="val 14417"/>
                  </a:avLst>
                </a:prstGeom>
                <a:solidFill>
                  <a:schemeClr val="bg1"/>
                </a:solidFill>
                <a:ln w="317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79057" name="Freeform 209"/>
              <p:cNvSpPr>
                <a:spLocks/>
              </p:cNvSpPr>
              <p:nvPr/>
            </p:nvSpPr>
            <p:spPr bwMode="auto">
              <a:xfrm>
                <a:off x="2864" y="2483"/>
                <a:ext cx="353" cy="461"/>
              </a:xfrm>
              <a:custGeom>
                <a:avLst/>
                <a:gdLst/>
                <a:ahLst/>
                <a:cxnLst>
                  <a:cxn ang="0">
                    <a:pos x="252" y="53"/>
                  </a:cxn>
                  <a:cxn ang="0">
                    <a:pos x="164" y="29"/>
                  </a:cxn>
                  <a:cxn ang="0">
                    <a:pos x="112" y="13"/>
                  </a:cxn>
                  <a:cxn ang="0">
                    <a:pos x="16" y="61"/>
                  </a:cxn>
                  <a:cxn ang="0">
                    <a:pos x="16" y="109"/>
                  </a:cxn>
                  <a:cxn ang="0">
                    <a:pos x="76" y="141"/>
                  </a:cxn>
                  <a:cxn ang="0">
                    <a:pos x="160" y="205"/>
                  </a:cxn>
                  <a:cxn ang="0">
                    <a:pos x="260" y="301"/>
                  </a:cxn>
                  <a:cxn ang="0">
                    <a:pos x="284" y="437"/>
                  </a:cxn>
                  <a:cxn ang="0">
                    <a:pos x="348" y="445"/>
                  </a:cxn>
                  <a:cxn ang="0">
                    <a:pos x="316" y="365"/>
                  </a:cxn>
                  <a:cxn ang="0">
                    <a:pos x="260" y="245"/>
                  </a:cxn>
                  <a:cxn ang="0">
                    <a:pos x="256" y="109"/>
                  </a:cxn>
                  <a:cxn ang="0">
                    <a:pos x="208" y="13"/>
                  </a:cxn>
                  <a:cxn ang="0">
                    <a:pos x="204" y="29"/>
                  </a:cxn>
                  <a:cxn ang="0">
                    <a:pos x="252" y="53"/>
                  </a:cxn>
                </a:cxnLst>
                <a:rect l="0" t="0" r="r" b="b"/>
                <a:pathLst>
                  <a:path w="353" h="461">
                    <a:moveTo>
                      <a:pt x="252" y="53"/>
                    </a:moveTo>
                    <a:cubicBezTo>
                      <a:pt x="245" y="56"/>
                      <a:pt x="187" y="36"/>
                      <a:pt x="164" y="29"/>
                    </a:cubicBezTo>
                    <a:cubicBezTo>
                      <a:pt x="141" y="22"/>
                      <a:pt x="137" y="8"/>
                      <a:pt x="112" y="13"/>
                    </a:cubicBezTo>
                    <a:cubicBezTo>
                      <a:pt x="87" y="18"/>
                      <a:pt x="32" y="45"/>
                      <a:pt x="16" y="61"/>
                    </a:cubicBezTo>
                    <a:cubicBezTo>
                      <a:pt x="0" y="77"/>
                      <a:pt x="6" y="96"/>
                      <a:pt x="16" y="109"/>
                    </a:cubicBezTo>
                    <a:cubicBezTo>
                      <a:pt x="26" y="122"/>
                      <a:pt x="52" y="125"/>
                      <a:pt x="76" y="141"/>
                    </a:cubicBezTo>
                    <a:cubicBezTo>
                      <a:pt x="100" y="157"/>
                      <a:pt x="129" y="178"/>
                      <a:pt x="160" y="205"/>
                    </a:cubicBezTo>
                    <a:cubicBezTo>
                      <a:pt x="191" y="232"/>
                      <a:pt x="239" y="262"/>
                      <a:pt x="260" y="301"/>
                    </a:cubicBezTo>
                    <a:cubicBezTo>
                      <a:pt x="281" y="340"/>
                      <a:pt x="269" y="413"/>
                      <a:pt x="284" y="437"/>
                    </a:cubicBezTo>
                    <a:cubicBezTo>
                      <a:pt x="299" y="461"/>
                      <a:pt x="343" y="457"/>
                      <a:pt x="348" y="445"/>
                    </a:cubicBezTo>
                    <a:cubicBezTo>
                      <a:pt x="353" y="433"/>
                      <a:pt x="331" y="398"/>
                      <a:pt x="316" y="365"/>
                    </a:cubicBezTo>
                    <a:cubicBezTo>
                      <a:pt x="301" y="332"/>
                      <a:pt x="270" y="288"/>
                      <a:pt x="260" y="245"/>
                    </a:cubicBezTo>
                    <a:cubicBezTo>
                      <a:pt x="250" y="202"/>
                      <a:pt x="265" y="148"/>
                      <a:pt x="256" y="109"/>
                    </a:cubicBezTo>
                    <a:cubicBezTo>
                      <a:pt x="247" y="70"/>
                      <a:pt x="217" y="26"/>
                      <a:pt x="208" y="13"/>
                    </a:cubicBezTo>
                    <a:cubicBezTo>
                      <a:pt x="199" y="0"/>
                      <a:pt x="197" y="22"/>
                      <a:pt x="204" y="29"/>
                    </a:cubicBezTo>
                    <a:cubicBezTo>
                      <a:pt x="211" y="36"/>
                      <a:pt x="242" y="48"/>
                      <a:pt x="252" y="53"/>
                    </a:cubicBezTo>
                    <a:close/>
                  </a:path>
                </a:pathLst>
              </a:custGeom>
              <a:solidFill>
                <a:srgbClr val="FF0000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9058" name="Freeform 210"/>
              <p:cNvSpPr>
                <a:spLocks/>
              </p:cNvSpPr>
              <p:nvPr/>
            </p:nvSpPr>
            <p:spPr bwMode="auto">
              <a:xfrm>
                <a:off x="3552" y="2352"/>
                <a:ext cx="364" cy="184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20"/>
                  </a:cxn>
                  <a:cxn ang="0">
                    <a:pos x="144" y="48"/>
                  </a:cxn>
                  <a:cxn ang="0">
                    <a:pos x="288" y="0"/>
                  </a:cxn>
                  <a:cxn ang="0">
                    <a:pos x="348" y="48"/>
                  </a:cxn>
                  <a:cxn ang="0">
                    <a:pos x="192" y="96"/>
                  </a:cxn>
                  <a:cxn ang="0">
                    <a:pos x="36" y="176"/>
                  </a:cxn>
                  <a:cxn ang="0">
                    <a:pos x="0" y="144"/>
                  </a:cxn>
                </a:cxnLst>
                <a:rect l="0" t="0" r="r" b="b"/>
                <a:pathLst>
                  <a:path w="364" h="184">
                    <a:moveTo>
                      <a:pt x="0" y="144"/>
                    </a:moveTo>
                    <a:cubicBezTo>
                      <a:pt x="5" y="132"/>
                      <a:pt x="4" y="136"/>
                      <a:pt x="28" y="120"/>
                    </a:cubicBezTo>
                    <a:cubicBezTo>
                      <a:pt x="52" y="104"/>
                      <a:pt x="101" y="68"/>
                      <a:pt x="144" y="48"/>
                    </a:cubicBezTo>
                    <a:cubicBezTo>
                      <a:pt x="187" y="28"/>
                      <a:pt x="254" y="0"/>
                      <a:pt x="288" y="0"/>
                    </a:cubicBezTo>
                    <a:cubicBezTo>
                      <a:pt x="322" y="0"/>
                      <a:pt x="364" y="32"/>
                      <a:pt x="348" y="48"/>
                    </a:cubicBezTo>
                    <a:cubicBezTo>
                      <a:pt x="332" y="64"/>
                      <a:pt x="244" y="75"/>
                      <a:pt x="192" y="96"/>
                    </a:cubicBezTo>
                    <a:cubicBezTo>
                      <a:pt x="140" y="117"/>
                      <a:pt x="68" y="168"/>
                      <a:pt x="36" y="176"/>
                    </a:cubicBezTo>
                    <a:cubicBezTo>
                      <a:pt x="4" y="184"/>
                      <a:pt x="8" y="151"/>
                      <a:pt x="0" y="144"/>
                    </a:cubicBezTo>
                    <a:close/>
                  </a:path>
                </a:pathLst>
              </a:custGeom>
              <a:solidFill>
                <a:schemeClr val="tx1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9" name="Group 211"/>
          <p:cNvGrpSpPr>
            <a:grpSpLocks/>
          </p:cNvGrpSpPr>
          <p:nvPr/>
        </p:nvGrpSpPr>
        <p:grpSpPr bwMode="auto">
          <a:xfrm>
            <a:off x="457200" y="5080000"/>
            <a:ext cx="1016000" cy="939800"/>
            <a:chOff x="768" y="704"/>
            <a:chExt cx="4224" cy="3904"/>
          </a:xfrm>
        </p:grpSpPr>
        <p:grpSp>
          <p:nvGrpSpPr>
            <p:cNvPr id="20" name="Group 212"/>
            <p:cNvGrpSpPr>
              <a:grpSpLocks/>
            </p:cNvGrpSpPr>
            <p:nvPr/>
          </p:nvGrpSpPr>
          <p:grpSpPr bwMode="auto">
            <a:xfrm>
              <a:off x="768" y="2792"/>
              <a:ext cx="1776" cy="1776"/>
              <a:chOff x="192" y="2304"/>
              <a:chExt cx="1776" cy="1776"/>
            </a:xfrm>
          </p:grpSpPr>
          <p:sp>
            <p:nvSpPr>
              <p:cNvPr id="79061" name="Oval 213"/>
              <p:cNvSpPr>
                <a:spLocks noChangeArrowheads="1"/>
              </p:cNvSpPr>
              <p:nvPr/>
            </p:nvSpPr>
            <p:spPr bwMode="auto">
              <a:xfrm>
                <a:off x="192" y="2304"/>
                <a:ext cx="1776" cy="1776"/>
              </a:xfrm>
              <a:prstGeom prst="ellipse">
                <a:avLst/>
              </a:prstGeom>
              <a:solidFill>
                <a:srgbClr val="0099FF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9062" name="Freeform 214"/>
              <p:cNvSpPr>
                <a:spLocks/>
              </p:cNvSpPr>
              <p:nvPr/>
            </p:nvSpPr>
            <p:spPr bwMode="auto">
              <a:xfrm>
                <a:off x="391" y="2545"/>
                <a:ext cx="625" cy="846"/>
              </a:xfrm>
              <a:custGeom>
                <a:avLst/>
                <a:gdLst/>
                <a:ahLst/>
                <a:cxnLst>
                  <a:cxn ang="0">
                    <a:pos x="569" y="575"/>
                  </a:cxn>
                  <a:cxn ang="0">
                    <a:pos x="617" y="335"/>
                  </a:cxn>
                  <a:cxn ang="0">
                    <a:pos x="617" y="143"/>
                  </a:cxn>
                  <a:cxn ang="0">
                    <a:pos x="569" y="47"/>
                  </a:cxn>
                  <a:cxn ang="0">
                    <a:pos x="449" y="23"/>
                  </a:cxn>
                  <a:cxn ang="0">
                    <a:pos x="241" y="183"/>
                  </a:cxn>
                  <a:cxn ang="0">
                    <a:pos x="89" y="367"/>
                  </a:cxn>
                  <a:cxn ang="0">
                    <a:pos x="17" y="631"/>
                  </a:cxn>
                  <a:cxn ang="0">
                    <a:pos x="33" y="807"/>
                  </a:cxn>
                  <a:cxn ang="0">
                    <a:pos x="217" y="831"/>
                  </a:cxn>
                  <a:cxn ang="0">
                    <a:pos x="425" y="719"/>
                  </a:cxn>
                  <a:cxn ang="0">
                    <a:pos x="569" y="575"/>
                  </a:cxn>
                </a:cxnLst>
                <a:rect l="0" t="0" r="r" b="b"/>
                <a:pathLst>
                  <a:path w="625" h="846">
                    <a:moveTo>
                      <a:pt x="569" y="575"/>
                    </a:moveTo>
                    <a:cubicBezTo>
                      <a:pt x="601" y="511"/>
                      <a:pt x="609" y="407"/>
                      <a:pt x="617" y="335"/>
                    </a:cubicBezTo>
                    <a:cubicBezTo>
                      <a:pt x="625" y="263"/>
                      <a:pt x="625" y="191"/>
                      <a:pt x="617" y="143"/>
                    </a:cubicBezTo>
                    <a:cubicBezTo>
                      <a:pt x="609" y="95"/>
                      <a:pt x="597" y="67"/>
                      <a:pt x="569" y="47"/>
                    </a:cubicBezTo>
                    <a:cubicBezTo>
                      <a:pt x="541" y="27"/>
                      <a:pt x="504" y="0"/>
                      <a:pt x="449" y="23"/>
                    </a:cubicBezTo>
                    <a:cubicBezTo>
                      <a:pt x="394" y="46"/>
                      <a:pt x="301" y="126"/>
                      <a:pt x="241" y="183"/>
                    </a:cubicBezTo>
                    <a:cubicBezTo>
                      <a:pt x="181" y="240"/>
                      <a:pt x="126" y="292"/>
                      <a:pt x="89" y="367"/>
                    </a:cubicBezTo>
                    <a:cubicBezTo>
                      <a:pt x="52" y="442"/>
                      <a:pt x="26" y="558"/>
                      <a:pt x="17" y="631"/>
                    </a:cubicBezTo>
                    <a:cubicBezTo>
                      <a:pt x="8" y="704"/>
                      <a:pt x="0" y="774"/>
                      <a:pt x="33" y="807"/>
                    </a:cubicBezTo>
                    <a:cubicBezTo>
                      <a:pt x="66" y="840"/>
                      <a:pt x="152" y="846"/>
                      <a:pt x="217" y="831"/>
                    </a:cubicBezTo>
                    <a:cubicBezTo>
                      <a:pt x="282" y="816"/>
                      <a:pt x="366" y="762"/>
                      <a:pt x="425" y="719"/>
                    </a:cubicBezTo>
                    <a:cubicBezTo>
                      <a:pt x="484" y="676"/>
                      <a:pt x="537" y="623"/>
                      <a:pt x="569" y="575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9063" name="Freeform 215"/>
              <p:cNvSpPr>
                <a:spLocks/>
              </p:cNvSpPr>
              <p:nvPr/>
            </p:nvSpPr>
            <p:spPr bwMode="auto">
              <a:xfrm rot="6950997">
                <a:off x="1208" y="2560"/>
                <a:ext cx="625" cy="846"/>
              </a:xfrm>
              <a:custGeom>
                <a:avLst/>
                <a:gdLst/>
                <a:ahLst/>
                <a:cxnLst>
                  <a:cxn ang="0">
                    <a:pos x="569" y="575"/>
                  </a:cxn>
                  <a:cxn ang="0">
                    <a:pos x="617" y="335"/>
                  </a:cxn>
                  <a:cxn ang="0">
                    <a:pos x="617" y="143"/>
                  </a:cxn>
                  <a:cxn ang="0">
                    <a:pos x="569" y="47"/>
                  </a:cxn>
                  <a:cxn ang="0">
                    <a:pos x="449" y="23"/>
                  </a:cxn>
                  <a:cxn ang="0">
                    <a:pos x="241" y="183"/>
                  </a:cxn>
                  <a:cxn ang="0">
                    <a:pos x="89" y="367"/>
                  </a:cxn>
                  <a:cxn ang="0">
                    <a:pos x="17" y="631"/>
                  </a:cxn>
                  <a:cxn ang="0">
                    <a:pos x="33" y="807"/>
                  </a:cxn>
                  <a:cxn ang="0">
                    <a:pos x="217" y="831"/>
                  </a:cxn>
                  <a:cxn ang="0">
                    <a:pos x="425" y="719"/>
                  </a:cxn>
                  <a:cxn ang="0">
                    <a:pos x="569" y="575"/>
                  </a:cxn>
                </a:cxnLst>
                <a:rect l="0" t="0" r="r" b="b"/>
                <a:pathLst>
                  <a:path w="625" h="846">
                    <a:moveTo>
                      <a:pt x="569" y="575"/>
                    </a:moveTo>
                    <a:cubicBezTo>
                      <a:pt x="601" y="511"/>
                      <a:pt x="609" y="407"/>
                      <a:pt x="617" y="335"/>
                    </a:cubicBezTo>
                    <a:cubicBezTo>
                      <a:pt x="625" y="263"/>
                      <a:pt x="625" y="191"/>
                      <a:pt x="617" y="143"/>
                    </a:cubicBezTo>
                    <a:cubicBezTo>
                      <a:pt x="609" y="95"/>
                      <a:pt x="597" y="67"/>
                      <a:pt x="569" y="47"/>
                    </a:cubicBezTo>
                    <a:cubicBezTo>
                      <a:pt x="541" y="27"/>
                      <a:pt x="504" y="0"/>
                      <a:pt x="449" y="23"/>
                    </a:cubicBezTo>
                    <a:cubicBezTo>
                      <a:pt x="394" y="46"/>
                      <a:pt x="301" y="126"/>
                      <a:pt x="241" y="183"/>
                    </a:cubicBezTo>
                    <a:cubicBezTo>
                      <a:pt x="181" y="240"/>
                      <a:pt x="126" y="292"/>
                      <a:pt x="89" y="367"/>
                    </a:cubicBezTo>
                    <a:cubicBezTo>
                      <a:pt x="52" y="442"/>
                      <a:pt x="26" y="558"/>
                      <a:pt x="17" y="631"/>
                    </a:cubicBezTo>
                    <a:cubicBezTo>
                      <a:pt x="8" y="704"/>
                      <a:pt x="0" y="774"/>
                      <a:pt x="33" y="807"/>
                    </a:cubicBezTo>
                    <a:cubicBezTo>
                      <a:pt x="66" y="840"/>
                      <a:pt x="152" y="846"/>
                      <a:pt x="217" y="831"/>
                    </a:cubicBezTo>
                    <a:cubicBezTo>
                      <a:pt x="282" y="816"/>
                      <a:pt x="366" y="762"/>
                      <a:pt x="425" y="719"/>
                    </a:cubicBezTo>
                    <a:cubicBezTo>
                      <a:pt x="484" y="676"/>
                      <a:pt x="537" y="623"/>
                      <a:pt x="569" y="575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9064" name="Freeform 216"/>
              <p:cNvSpPr>
                <a:spLocks/>
              </p:cNvSpPr>
              <p:nvPr/>
            </p:nvSpPr>
            <p:spPr bwMode="auto">
              <a:xfrm rot="14425447">
                <a:off x="758" y="3250"/>
                <a:ext cx="625" cy="846"/>
              </a:xfrm>
              <a:custGeom>
                <a:avLst/>
                <a:gdLst/>
                <a:ahLst/>
                <a:cxnLst>
                  <a:cxn ang="0">
                    <a:pos x="569" y="575"/>
                  </a:cxn>
                  <a:cxn ang="0">
                    <a:pos x="617" y="335"/>
                  </a:cxn>
                  <a:cxn ang="0">
                    <a:pos x="617" y="143"/>
                  </a:cxn>
                  <a:cxn ang="0">
                    <a:pos x="569" y="47"/>
                  </a:cxn>
                  <a:cxn ang="0">
                    <a:pos x="449" y="23"/>
                  </a:cxn>
                  <a:cxn ang="0">
                    <a:pos x="241" y="183"/>
                  </a:cxn>
                  <a:cxn ang="0">
                    <a:pos x="89" y="367"/>
                  </a:cxn>
                  <a:cxn ang="0">
                    <a:pos x="17" y="631"/>
                  </a:cxn>
                  <a:cxn ang="0">
                    <a:pos x="33" y="807"/>
                  </a:cxn>
                  <a:cxn ang="0">
                    <a:pos x="217" y="831"/>
                  </a:cxn>
                  <a:cxn ang="0">
                    <a:pos x="425" y="719"/>
                  </a:cxn>
                  <a:cxn ang="0">
                    <a:pos x="569" y="575"/>
                  </a:cxn>
                </a:cxnLst>
                <a:rect l="0" t="0" r="r" b="b"/>
                <a:pathLst>
                  <a:path w="625" h="846">
                    <a:moveTo>
                      <a:pt x="569" y="575"/>
                    </a:moveTo>
                    <a:cubicBezTo>
                      <a:pt x="601" y="511"/>
                      <a:pt x="609" y="407"/>
                      <a:pt x="617" y="335"/>
                    </a:cubicBezTo>
                    <a:cubicBezTo>
                      <a:pt x="625" y="263"/>
                      <a:pt x="625" y="191"/>
                      <a:pt x="617" y="143"/>
                    </a:cubicBezTo>
                    <a:cubicBezTo>
                      <a:pt x="609" y="95"/>
                      <a:pt x="597" y="67"/>
                      <a:pt x="569" y="47"/>
                    </a:cubicBezTo>
                    <a:cubicBezTo>
                      <a:pt x="541" y="27"/>
                      <a:pt x="504" y="0"/>
                      <a:pt x="449" y="23"/>
                    </a:cubicBezTo>
                    <a:cubicBezTo>
                      <a:pt x="394" y="46"/>
                      <a:pt x="301" y="126"/>
                      <a:pt x="241" y="183"/>
                    </a:cubicBezTo>
                    <a:cubicBezTo>
                      <a:pt x="181" y="240"/>
                      <a:pt x="126" y="292"/>
                      <a:pt x="89" y="367"/>
                    </a:cubicBezTo>
                    <a:cubicBezTo>
                      <a:pt x="52" y="442"/>
                      <a:pt x="26" y="558"/>
                      <a:pt x="17" y="631"/>
                    </a:cubicBezTo>
                    <a:cubicBezTo>
                      <a:pt x="8" y="704"/>
                      <a:pt x="0" y="774"/>
                      <a:pt x="33" y="807"/>
                    </a:cubicBezTo>
                    <a:cubicBezTo>
                      <a:pt x="66" y="840"/>
                      <a:pt x="152" y="846"/>
                      <a:pt x="217" y="831"/>
                    </a:cubicBezTo>
                    <a:cubicBezTo>
                      <a:pt x="282" y="816"/>
                      <a:pt x="366" y="762"/>
                      <a:pt x="425" y="719"/>
                    </a:cubicBezTo>
                    <a:cubicBezTo>
                      <a:pt x="484" y="676"/>
                      <a:pt x="537" y="623"/>
                      <a:pt x="569" y="575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1" name="Group 217"/>
            <p:cNvGrpSpPr>
              <a:grpSpLocks/>
            </p:cNvGrpSpPr>
            <p:nvPr/>
          </p:nvGrpSpPr>
          <p:grpSpPr bwMode="auto">
            <a:xfrm>
              <a:off x="3216" y="2832"/>
              <a:ext cx="1776" cy="1776"/>
              <a:chOff x="192" y="2304"/>
              <a:chExt cx="1776" cy="1776"/>
            </a:xfrm>
          </p:grpSpPr>
          <p:sp>
            <p:nvSpPr>
              <p:cNvPr id="79066" name="Oval 218"/>
              <p:cNvSpPr>
                <a:spLocks noChangeArrowheads="1"/>
              </p:cNvSpPr>
              <p:nvPr/>
            </p:nvSpPr>
            <p:spPr bwMode="auto">
              <a:xfrm>
                <a:off x="192" y="2304"/>
                <a:ext cx="1776" cy="1776"/>
              </a:xfrm>
              <a:prstGeom prst="ellipse">
                <a:avLst/>
              </a:prstGeom>
              <a:solidFill>
                <a:srgbClr val="0099FF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9067" name="Freeform 219"/>
              <p:cNvSpPr>
                <a:spLocks/>
              </p:cNvSpPr>
              <p:nvPr/>
            </p:nvSpPr>
            <p:spPr bwMode="auto">
              <a:xfrm>
                <a:off x="391" y="2545"/>
                <a:ext cx="625" cy="846"/>
              </a:xfrm>
              <a:custGeom>
                <a:avLst/>
                <a:gdLst/>
                <a:ahLst/>
                <a:cxnLst>
                  <a:cxn ang="0">
                    <a:pos x="569" y="575"/>
                  </a:cxn>
                  <a:cxn ang="0">
                    <a:pos x="617" y="335"/>
                  </a:cxn>
                  <a:cxn ang="0">
                    <a:pos x="617" y="143"/>
                  </a:cxn>
                  <a:cxn ang="0">
                    <a:pos x="569" y="47"/>
                  </a:cxn>
                  <a:cxn ang="0">
                    <a:pos x="449" y="23"/>
                  </a:cxn>
                  <a:cxn ang="0">
                    <a:pos x="241" y="183"/>
                  </a:cxn>
                  <a:cxn ang="0">
                    <a:pos x="89" y="367"/>
                  </a:cxn>
                  <a:cxn ang="0">
                    <a:pos x="17" y="631"/>
                  </a:cxn>
                  <a:cxn ang="0">
                    <a:pos x="33" y="807"/>
                  </a:cxn>
                  <a:cxn ang="0">
                    <a:pos x="217" y="831"/>
                  </a:cxn>
                  <a:cxn ang="0">
                    <a:pos x="425" y="719"/>
                  </a:cxn>
                  <a:cxn ang="0">
                    <a:pos x="569" y="575"/>
                  </a:cxn>
                </a:cxnLst>
                <a:rect l="0" t="0" r="r" b="b"/>
                <a:pathLst>
                  <a:path w="625" h="846">
                    <a:moveTo>
                      <a:pt x="569" y="575"/>
                    </a:moveTo>
                    <a:cubicBezTo>
                      <a:pt x="601" y="511"/>
                      <a:pt x="609" y="407"/>
                      <a:pt x="617" y="335"/>
                    </a:cubicBezTo>
                    <a:cubicBezTo>
                      <a:pt x="625" y="263"/>
                      <a:pt x="625" y="191"/>
                      <a:pt x="617" y="143"/>
                    </a:cubicBezTo>
                    <a:cubicBezTo>
                      <a:pt x="609" y="95"/>
                      <a:pt x="597" y="67"/>
                      <a:pt x="569" y="47"/>
                    </a:cubicBezTo>
                    <a:cubicBezTo>
                      <a:pt x="541" y="27"/>
                      <a:pt x="504" y="0"/>
                      <a:pt x="449" y="23"/>
                    </a:cubicBezTo>
                    <a:cubicBezTo>
                      <a:pt x="394" y="46"/>
                      <a:pt x="301" y="126"/>
                      <a:pt x="241" y="183"/>
                    </a:cubicBezTo>
                    <a:cubicBezTo>
                      <a:pt x="181" y="240"/>
                      <a:pt x="126" y="292"/>
                      <a:pt x="89" y="367"/>
                    </a:cubicBezTo>
                    <a:cubicBezTo>
                      <a:pt x="52" y="442"/>
                      <a:pt x="26" y="558"/>
                      <a:pt x="17" y="631"/>
                    </a:cubicBezTo>
                    <a:cubicBezTo>
                      <a:pt x="8" y="704"/>
                      <a:pt x="0" y="774"/>
                      <a:pt x="33" y="807"/>
                    </a:cubicBezTo>
                    <a:cubicBezTo>
                      <a:pt x="66" y="840"/>
                      <a:pt x="152" y="846"/>
                      <a:pt x="217" y="831"/>
                    </a:cubicBezTo>
                    <a:cubicBezTo>
                      <a:pt x="282" y="816"/>
                      <a:pt x="366" y="762"/>
                      <a:pt x="425" y="719"/>
                    </a:cubicBezTo>
                    <a:cubicBezTo>
                      <a:pt x="484" y="676"/>
                      <a:pt x="537" y="623"/>
                      <a:pt x="569" y="575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9068" name="Freeform 220"/>
              <p:cNvSpPr>
                <a:spLocks/>
              </p:cNvSpPr>
              <p:nvPr/>
            </p:nvSpPr>
            <p:spPr bwMode="auto">
              <a:xfrm rot="6950997">
                <a:off x="1208" y="2560"/>
                <a:ext cx="625" cy="846"/>
              </a:xfrm>
              <a:custGeom>
                <a:avLst/>
                <a:gdLst/>
                <a:ahLst/>
                <a:cxnLst>
                  <a:cxn ang="0">
                    <a:pos x="569" y="575"/>
                  </a:cxn>
                  <a:cxn ang="0">
                    <a:pos x="617" y="335"/>
                  </a:cxn>
                  <a:cxn ang="0">
                    <a:pos x="617" y="143"/>
                  </a:cxn>
                  <a:cxn ang="0">
                    <a:pos x="569" y="47"/>
                  </a:cxn>
                  <a:cxn ang="0">
                    <a:pos x="449" y="23"/>
                  </a:cxn>
                  <a:cxn ang="0">
                    <a:pos x="241" y="183"/>
                  </a:cxn>
                  <a:cxn ang="0">
                    <a:pos x="89" y="367"/>
                  </a:cxn>
                  <a:cxn ang="0">
                    <a:pos x="17" y="631"/>
                  </a:cxn>
                  <a:cxn ang="0">
                    <a:pos x="33" y="807"/>
                  </a:cxn>
                  <a:cxn ang="0">
                    <a:pos x="217" y="831"/>
                  </a:cxn>
                  <a:cxn ang="0">
                    <a:pos x="425" y="719"/>
                  </a:cxn>
                  <a:cxn ang="0">
                    <a:pos x="569" y="575"/>
                  </a:cxn>
                </a:cxnLst>
                <a:rect l="0" t="0" r="r" b="b"/>
                <a:pathLst>
                  <a:path w="625" h="846">
                    <a:moveTo>
                      <a:pt x="569" y="575"/>
                    </a:moveTo>
                    <a:cubicBezTo>
                      <a:pt x="601" y="511"/>
                      <a:pt x="609" y="407"/>
                      <a:pt x="617" y="335"/>
                    </a:cubicBezTo>
                    <a:cubicBezTo>
                      <a:pt x="625" y="263"/>
                      <a:pt x="625" y="191"/>
                      <a:pt x="617" y="143"/>
                    </a:cubicBezTo>
                    <a:cubicBezTo>
                      <a:pt x="609" y="95"/>
                      <a:pt x="597" y="67"/>
                      <a:pt x="569" y="47"/>
                    </a:cubicBezTo>
                    <a:cubicBezTo>
                      <a:pt x="541" y="27"/>
                      <a:pt x="504" y="0"/>
                      <a:pt x="449" y="23"/>
                    </a:cubicBezTo>
                    <a:cubicBezTo>
                      <a:pt x="394" y="46"/>
                      <a:pt x="301" y="126"/>
                      <a:pt x="241" y="183"/>
                    </a:cubicBezTo>
                    <a:cubicBezTo>
                      <a:pt x="181" y="240"/>
                      <a:pt x="126" y="292"/>
                      <a:pt x="89" y="367"/>
                    </a:cubicBezTo>
                    <a:cubicBezTo>
                      <a:pt x="52" y="442"/>
                      <a:pt x="26" y="558"/>
                      <a:pt x="17" y="631"/>
                    </a:cubicBezTo>
                    <a:cubicBezTo>
                      <a:pt x="8" y="704"/>
                      <a:pt x="0" y="774"/>
                      <a:pt x="33" y="807"/>
                    </a:cubicBezTo>
                    <a:cubicBezTo>
                      <a:pt x="66" y="840"/>
                      <a:pt x="152" y="846"/>
                      <a:pt x="217" y="831"/>
                    </a:cubicBezTo>
                    <a:cubicBezTo>
                      <a:pt x="282" y="816"/>
                      <a:pt x="366" y="762"/>
                      <a:pt x="425" y="719"/>
                    </a:cubicBezTo>
                    <a:cubicBezTo>
                      <a:pt x="484" y="676"/>
                      <a:pt x="537" y="623"/>
                      <a:pt x="569" y="575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9069" name="Freeform 221"/>
              <p:cNvSpPr>
                <a:spLocks/>
              </p:cNvSpPr>
              <p:nvPr/>
            </p:nvSpPr>
            <p:spPr bwMode="auto">
              <a:xfrm rot="14425447">
                <a:off x="758" y="3250"/>
                <a:ext cx="625" cy="846"/>
              </a:xfrm>
              <a:custGeom>
                <a:avLst/>
                <a:gdLst/>
                <a:ahLst/>
                <a:cxnLst>
                  <a:cxn ang="0">
                    <a:pos x="569" y="575"/>
                  </a:cxn>
                  <a:cxn ang="0">
                    <a:pos x="617" y="335"/>
                  </a:cxn>
                  <a:cxn ang="0">
                    <a:pos x="617" y="143"/>
                  </a:cxn>
                  <a:cxn ang="0">
                    <a:pos x="569" y="47"/>
                  </a:cxn>
                  <a:cxn ang="0">
                    <a:pos x="449" y="23"/>
                  </a:cxn>
                  <a:cxn ang="0">
                    <a:pos x="241" y="183"/>
                  </a:cxn>
                  <a:cxn ang="0">
                    <a:pos x="89" y="367"/>
                  </a:cxn>
                  <a:cxn ang="0">
                    <a:pos x="17" y="631"/>
                  </a:cxn>
                  <a:cxn ang="0">
                    <a:pos x="33" y="807"/>
                  </a:cxn>
                  <a:cxn ang="0">
                    <a:pos x="217" y="831"/>
                  </a:cxn>
                  <a:cxn ang="0">
                    <a:pos x="425" y="719"/>
                  </a:cxn>
                  <a:cxn ang="0">
                    <a:pos x="569" y="575"/>
                  </a:cxn>
                </a:cxnLst>
                <a:rect l="0" t="0" r="r" b="b"/>
                <a:pathLst>
                  <a:path w="625" h="846">
                    <a:moveTo>
                      <a:pt x="569" y="575"/>
                    </a:moveTo>
                    <a:cubicBezTo>
                      <a:pt x="601" y="511"/>
                      <a:pt x="609" y="407"/>
                      <a:pt x="617" y="335"/>
                    </a:cubicBezTo>
                    <a:cubicBezTo>
                      <a:pt x="625" y="263"/>
                      <a:pt x="625" y="191"/>
                      <a:pt x="617" y="143"/>
                    </a:cubicBezTo>
                    <a:cubicBezTo>
                      <a:pt x="609" y="95"/>
                      <a:pt x="597" y="67"/>
                      <a:pt x="569" y="47"/>
                    </a:cubicBezTo>
                    <a:cubicBezTo>
                      <a:pt x="541" y="27"/>
                      <a:pt x="504" y="0"/>
                      <a:pt x="449" y="23"/>
                    </a:cubicBezTo>
                    <a:cubicBezTo>
                      <a:pt x="394" y="46"/>
                      <a:pt x="301" y="126"/>
                      <a:pt x="241" y="183"/>
                    </a:cubicBezTo>
                    <a:cubicBezTo>
                      <a:pt x="181" y="240"/>
                      <a:pt x="126" y="292"/>
                      <a:pt x="89" y="367"/>
                    </a:cubicBezTo>
                    <a:cubicBezTo>
                      <a:pt x="52" y="442"/>
                      <a:pt x="26" y="558"/>
                      <a:pt x="17" y="631"/>
                    </a:cubicBezTo>
                    <a:cubicBezTo>
                      <a:pt x="8" y="704"/>
                      <a:pt x="0" y="774"/>
                      <a:pt x="33" y="807"/>
                    </a:cubicBezTo>
                    <a:cubicBezTo>
                      <a:pt x="66" y="840"/>
                      <a:pt x="152" y="846"/>
                      <a:pt x="217" y="831"/>
                    </a:cubicBezTo>
                    <a:cubicBezTo>
                      <a:pt x="282" y="816"/>
                      <a:pt x="366" y="762"/>
                      <a:pt x="425" y="719"/>
                    </a:cubicBezTo>
                    <a:cubicBezTo>
                      <a:pt x="484" y="676"/>
                      <a:pt x="537" y="623"/>
                      <a:pt x="569" y="575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79070" name="Freeform 222"/>
            <p:cNvSpPr>
              <a:spLocks/>
            </p:cNvSpPr>
            <p:nvPr/>
          </p:nvSpPr>
          <p:spPr bwMode="auto">
            <a:xfrm>
              <a:off x="2445" y="1876"/>
              <a:ext cx="766" cy="1475"/>
            </a:xfrm>
            <a:custGeom>
              <a:avLst/>
              <a:gdLst/>
              <a:ahLst/>
              <a:cxnLst>
                <a:cxn ang="0">
                  <a:pos x="575" y="1370"/>
                </a:cxn>
                <a:cxn ang="0">
                  <a:pos x="419" y="1297"/>
                </a:cxn>
                <a:cxn ang="0">
                  <a:pos x="332" y="1219"/>
                </a:cxn>
                <a:cxn ang="0">
                  <a:pos x="255" y="1172"/>
                </a:cxn>
                <a:cxn ang="0">
                  <a:pos x="324" y="1037"/>
                </a:cxn>
                <a:cxn ang="0">
                  <a:pos x="512" y="791"/>
                </a:cxn>
                <a:cxn ang="0">
                  <a:pos x="633" y="638"/>
                </a:cxn>
                <a:cxn ang="0">
                  <a:pos x="741" y="454"/>
                </a:cxn>
                <a:cxn ang="0">
                  <a:pos x="756" y="302"/>
                </a:cxn>
                <a:cxn ang="0">
                  <a:pos x="680" y="187"/>
                </a:cxn>
                <a:cxn ang="0">
                  <a:pos x="456" y="67"/>
                </a:cxn>
                <a:cxn ang="0">
                  <a:pos x="345" y="31"/>
                </a:cxn>
                <a:cxn ang="0">
                  <a:pos x="287" y="7"/>
                </a:cxn>
                <a:cxn ang="0">
                  <a:pos x="285" y="19"/>
                </a:cxn>
                <a:cxn ang="0">
                  <a:pos x="236" y="122"/>
                </a:cxn>
                <a:cxn ang="0">
                  <a:pos x="195" y="236"/>
                </a:cxn>
                <a:cxn ang="0">
                  <a:pos x="177" y="328"/>
                </a:cxn>
                <a:cxn ang="0">
                  <a:pos x="179" y="385"/>
                </a:cxn>
                <a:cxn ang="0">
                  <a:pos x="354" y="403"/>
                </a:cxn>
                <a:cxn ang="0">
                  <a:pos x="479" y="413"/>
                </a:cxn>
                <a:cxn ang="0">
                  <a:pos x="440" y="433"/>
                </a:cxn>
                <a:cxn ang="0">
                  <a:pos x="369" y="506"/>
                </a:cxn>
                <a:cxn ang="0">
                  <a:pos x="270" y="652"/>
                </a:cxn>
                <a:cxn ang="0">
                  <a:pos x="228" y="827"/>
                </a:cxn>
                <a:cxn ang="0">
                  <a:pos x="129" y="1067"/>
                </a:cxn>
                <a:cxn ang="0">
                  <a:pos x="41" y="1246"/>
                </a:cxn>
                <a:cxn ang="0">
                  <a:pos x="38" y="1345"/>
                </a:cxn>
                <a:cxn ang="0">
                  <a:pos x="270" y="1436"/>
                </a:cxn>
                <a:cxn ang="0">
                  <a:pos x="489" y="1475"/>
                </a:cxn>
                <a:cxn ang="0">
                  <a:pos x="603" y="1439"/>
                </a:cxn>
                <a:cxn ang="0">
                  <a:pos x="575" y="1370"/>
                </a:cxn>
              </a:cxnLst>
              <a:rect l="0" t="0" r="r" b="b"/>
              <a:pathLst>
                <a:path w="766" h="1475">
                  <a:moveTo>
                    <a:pt x="575" y="1370"/>
                  </a:moveTo>
                  <a:cubicBezTo>
                    <a:pt x="544" y="1346"/>
                    <a:pt x="459" y="1322"/>
                    <a:pt x="419" y="1297"/>
                  </a:cubicBezTo>
                  <a:cubicBezTo>
                    <a:pt x="379" y="1272"/>
                    <a:pt x="359" y="1240"/>
                    <a:pt x="332" y="1219"/>
                  </a:cubicBezTo>
                  <a:cubicBezTo>
                    <a:pt x="305" y="1198"/>
                    <a:pt x="256" y="1202"/>
                    <a:pt x="255" y="1172"/>
                  </a:cubicBezTo>
                  <a:cubicBezTo>
                    <a:pt x="254" y="1142"/>
                    <a:pt x="281" y="1101"/>
                    <a:pt x="324" y="1037"/>
                  </a:cubicBezTo>
                  <a:cubicBezTo>
                    <a:pt x="367" y="973"/>
                    <a:pt x="461" y="857"/>
                    <a:pt x="512" y="791"/>
                  </a:cubicBezTo>
                  <a:cubicBezTo>
                    <a:pt x="563" y="725"/>
                    <a:pt x="595" y="694"/>
                    <a:pt x="633" y="638"/>
                  </a:cubicBezTo>
                  <a:cubicBezTo>
                    <a:pt x="671" y="582"/>
                    <a:pt x="721" y="510"/>
                    <a:pt x="741" y="454"/>
                  </a:cubicBezTo>
                  <a:cubicBezTo>
                    <a:pt x="761" y="398"/>
                    <a:pt x="766" y="346"/>
                    <a:pt x="756" y="302"/>
                  </a:cubicBezTo>
                  <a:cubicBezTo>
                    <a:pt x="746" y="258"/>
                    <a:pt x="730" y="226"/>
                    <a:pt x="680" y="187"/>
                  </a:cubicBezTo>
                  <a:cubicBezTo>
                    <a:pt x="630" y="148"/>
                    <a:pt x="512" y="93"/>
                    <a:pt x="456" y="67"/>
                  </a:cubicBezTo>
                  <a:cubicBezTo>
                    <a:pt x="400" y="41"/>
                    <a:pt x="373" y="41"/>
                    <a:pt x="345" y="31"/>
                  </a:cubicBezTo>
                  <a:cubicBezTo>
                    <a:pt x="317" y="21"/>
                    <a:pt x="297" y="9"/>
                    <a:pt x="287" y="7"/>
                  </a:cubicBezTo>
                  <a:cubicBezTo>
                    <a:pt x="277" y="5"/>
                    <a:pt x="293" y="0"/>
                    <a:pt x="285" y="19"/>
                  </a:cubicBezTo>
                  <a:cubicBezTo>
                    <a:pt x="277" y="38"/>
                    <a:pt x="251" y="86"/>
                    <a:pt x="236" y="122"/>
                  </a:cubicBezTo>
                  <a:cubicBezTo>
                    <a:pt x="221" y="158"/>
                    <a:pt x="205" y="202"/>
                    <a:pt x="195" y="236"/>
                  </a:cubicBezTo>
                  <a:cubicBezTo>
                    <a:pt x="185" y="270"/>
                    <a:pt x="180" y="303"/>
                    <a:pt x="177" y="328"/>
                  </a:cubicBezTo>
                  <a:cubicBezTo>
                    <a:pt x="174" y="353"/>
                    <a:pt x="150" y="373"/>
                    <a:pt x="179" y="385"/>
                  </a:cubicBezTo>
                  <a:cubicBezTo>
                    <a:pt x="208" y="397"/>
                    <a:pt x="304" y="398"/>
                    <a:pt x="354" y="403"/>
                  </a:cubicBezTo>
                  <a:cubicBezTo>
                    <a:pt x="404" y="408"/>
                    <a:pt x="465" y="408"/>
                    <a:pt x="479" y="413"/>
                  </a:cubicBezTo>
                  <a:cubicBezTo>
                    <a:pt x="493" y="418"/>
                    <a:pt x="458" y="418"/>
                    <a:pt x="440" y="433"/>
                  </a:cubicBezTo>
                  <a:cubicBezTo>
                    <a:pt x="422" y="448"/>
                    <a:pt x="397" y="470"/>
                    <a:pt x="369" y="506"/>
                  </a:cubicBezTo>
                  <a:cubicBezTo>
                    <a:pt x="341" y="542"/>
                    <a:pt x="293" y="598"/>
                    <a:pt x="270" y="652"/>
                  </a:cubicBezTo>
                  <a:cubicBezTo>
                    <a:pt x="247" y="706"/>
                    <a:pt x="251" y="758"/>
                    <a:pt x="228" y="827"/>
                  </a:cubicBezTo>
                  <a:cubicBezTo>
                    <a:pt x="205" y="896"/>
                    <a:pt x="160" y="997"/>
                    <a:pt x="129" y="1067"/>
                  </a:cubicBezTo>
                  <a:cubicBezTo>
                    <a:pt x="98" y="1137"/>
                    <a:pt x="56" y="1200"/>
                    <a:pt x="41" y="1246"/>
                  </a:cubicBezTo>
                  <a:cubicBezTo>
                    <a:pt x="26" y="1292"/>
                    <a:pt x="0" y="1313"/>
                    <a:pt x="38" y="1345"/>
                  </a:cubicBezTo>
                  <a:cubicBezTo>
                    <a:pt x="76" y="1377"/>
                    <a:pt x="195" y="1414"/>
                    <a:pt x="270" y="1436"/>
                  </a:cubicBezTo>
                  <a:cubicBezTo>
                    <a:pt x="345" y="1458"/>
                    <a:pt x="434" y="1475"/>
                    <a:pt x="489" y="1475"/>
                  </a:cubicBezTo>
                  <a:cubicBezTo>
                    <a:pt x="544" y="1475"/>
                    <a:pt x="589" y="1456"/>
                    <a:pt x="603" y="1439"/>
                  </a:cubicBezTo>
                  <a:cubicBezTo>
                    <a:pt x="617" y="1422"/>
                    <a:pt x="606" y="1394"/>
                    <a:pt x="575" y="1370"/>
                  </a:cubicBezTo>
                  <a:close/>
                </a:path>
              </a:pathLst>
            </a:custGeom>
            <a:solidFill>
              <a:srgbClr val="FFCC66"/>
            </a:soli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9071" name="Freeform 223"/>
            <p:cNvSpPr>
              <a:spLocks/>
            </p:cNvSpPr>
            <p:nvPr/>
          </p:nvSpPr>
          <p:spPr bwMode="auto">
            <a:xfrm>
              <a:off x="1755" y="1104"/>
              <a:ext cx="1433" cy="1181"/>
            </a:xfrm>
            <a:custGeom>
              <a:avLst/>
              <a:gdLst/>
              <a:ahLst/>
              <a:cxnLst>
                <a:cxn ang="0">
                  <a:pos x="1269" y="0"/>
                </a:cxn>
                <a:cxn ang="0">
                  <a:pos x="1365" y="96"/>
                </a:cxn>
                <a:cxn ang="0">
                  <a:pos x="1415" y="219"/>
                </a:cxn>
                <a:cxn ang="0">
                  <a:pos x="1424" y="344"/>
                </a:cxn>
                <a:cxn ang="0">
                  <a:pos x="1422" y="521"/>
                </a:cxn>
                <a:cxn ang="0">
                  <a:pos x="1359" y="521"/>
                </a:cxn>
                <a:cxn ang="0">
                  <a:pos x="1221" y="528"/>
                </a:cxn>
                <a:cxn ang="0">
                  <a:pos x="1175" y="536"/>
                </a:cxn>
                <a:cxn ang="0">
                  <a:pos x="1152" y="485"/>
                </a:cxn>
                <a:cxn ang="0">
                  <a:pos x="1059" y="344"/>
                </a:cxn>
                <a:cxn ang="0">
                  <a:pos x="1029" y="240"/>
                </a:cxn>
                <a:cxn ang="0">
                  <a:pos x="1038" y="305"/>
                </a:cxn>
                <a:cxn ang="0">
                  <a:pos x="1173" y="528"/>
                </a:cxn>
                <a:cxn ang="0">
                  <a:pos x="1125" y="578"/>
                </a:cxn>
                <a:cxn ang="0">
                  <a:pos x="932" y="663"/>
                </a:cxn>
                <a:cxn ang="0">
                  <a:pos x="809" y="692"/>
                </a:cxn>
                <a:cxn ang="0">
                  <a:pos x="708" y="708"/>
                </a:cxn>
                <a:cxn ang="0">
                  <a:pos x="887" y="749"/>
                </a:cxn>
                <a:cxn ang="0">
                  <a:pos x="980" y="780"/>
                </a:cxn>
                <a:cxn ang="0">
                  <a:pos x="963" y="816"/>
                </a:cxn>
                <a:cxn ang="0">
                  <a:pos x="894" y="966"/>
                </a:cxn>
                <a:cxn ang="0">
                  <a:pos x="873" y="1077"/>
                </a:cxn>
                <a:cxn ang="0">
                  <a:pos x="860" y="1148"/>
                </a:cxn>
                <a:cxn ang="0">
                  <a:pos x="851" y="1176"/>
                </a:cxn>
                <a:cxn ang="0">
                  <a:pos x="725" y="1178"/>
                </a:cxn>
                <a:cxn ang="0">
                  <a:pos x="509" y="1164"/>
                </a:cxn>
                <a:cxn ang="0">
                  <a:pos x="312" y="1130"/>
                </a:cxn>
                <a:cxn ang="0">
                  <a:pos x="92" y="986"/>
                </a:cxn>
                <a:cxn ang="0">
                  <a:pos x="21" y="720"/>
                </a:cxn>
                <a:cxn ang="0">
                  <a:pos x="221" y="371"/>
                </a:cxn>
                <a:cxn ang="0">
                  <a:pos x="596" y="167"/>
                </a:cxn>
                <a:cxn ang="0">
                  <a:pos x="929" y="65"/>
                </a:cxn>
                <a:cxn ang="0">
                  <a:pos x="1157" y="21"/>
                </a:cxn>
                <a:cxn ang="0">
                  <a:pos x="1269" y="0"/>
                </a:cxn>
              </a:cxnLst>
              <a:rect l="0" t="0" r="r" b="b"/>
              <a:pathLst>
                <a:path w="1433" h="1181">
                  <a:moveTo>
                    <a:pt x="1269" y="0"/>
                  </a:moveTo>
                  <a:cubicBezTo>
                    <a:pt x="1301" y="16"/>
                    <a:pt x="1341" y="59"/>
                    <a:pt x="1365" y="96"/>
                  </a:cubicBezTo>
                  <a:cubicBezTo>
                    <a:pt x="1389" y="133"/>
                    <a:pt x="1405" y="178"/>
                    <a:pt x="1415" y="219"/>
                  </a:cubicBezTo>
                  <a:cubicBezTo>
                    <a:pt x="1425" y="260"/>
                    <a:pt x="1423" y="294"/>
                    <a:pt x="1424" y="344"/>
                  </a:cubicBezTo>
                  <a:cubicBezTo>
                    <a:pt x="1425" y="394"/>
                    <a:pt x="1433" y="492"/>
                    <a:pt x="1422" y="521"/>
                  </a:cubicBezTo>
                  <a:cubicBezTo>
                    <a:pt x="1411" y="550"/>
                    <a:pt x="1392" y="520"/>
                    <a:pt x="1359" y="521"/>
                  </a:cubicBezTo>
                  <a:cubicBezTo>
                    <a:pt x="1326" y="522"/>
                    <a:pt x="1252" y="526"/>
                    <a:pt x="1221" y="528"/>
                  </a:cubicBezTo>
                  <a:cubicBezTo>
                    <a:pt x="1190" y="530"/>
                    <a:pt x="1186" y="543"/>
                    <a:pt x="1175" y="536"/>
                  </a:cubicBezTo>
                  <a:cubicBezTo>
                    <a:pt x="1164" y="529"/>
                    <a:pt x="1171" y="517"/>
                    <a:pt x="1152" y="485"/>
                  </a:cubicBezTo>
                  <a:cubicBezTo>
                    <a:pt x="1133" y="453"/>
                    <a:pt x="1079" y="385"/>
                    <a:pt x="1059" y="344"/>
                  </a:cubicBezTo>
                  <a:cubicBezTo>
                    <a:pt x="1039" y="303"/>
                    <a:pt x="1032" y="246"/>
                    <a:pt x="1029" y="240"/>
                  </a:cubicBezTo>
                  <a:cubicBezTo>
                    <a:pt x="1026" y="234"/>
                    <a:pt x="1014" y="257"/>
                    <a:pt x="1038" y="305"/>
                  </a:cubicBezTo>
                  <a:cubicBezTo>
                    <a:pt x="1062" y="353"/>
                    <a:pt x="1159" y="482"/>
                    <a:pt x="1173" y="528"/>
                  </a:cubicBezTo>
                  <a:cubicBezTo>
                    <a:pt x="1187" y="574"/>
                    <a:pt x="1165" y="555"/>
                    <a:pt x="1125" y="578"/>
                  </a:cubicBezTo>
                  <a:cubicBezTo>
                    <a:pt x="1085" y="601"/>
                    <a:pt x="985" y="644"/>
                    <a:pt x="932" y="663"/>
                  </a:cubicBezTo>
                  <a:cubicBezTo>
                    <a:pt x="879" y="682"/>
                    <a:pt x="846" y="684"/>
                    <a:pt x="809" y="692"/>
                  </a:cubicBezTo>
                  <a:cubicBezTo>
                    <a:pt x="772" y="700"/>
                    <a:pt x="695" y="699"/>
                    <a:pt x="708" y="708"/>
                  </a:cubicBezTo>
                  <a:cubicBezTo>
                    <a:pt x="721" y="717"/>
                    <a:pt x="842" y="737"/>
                    <a:pt x="887" y="749"/>
                  </a:cubicBezTo>
                  <a:cubicBezTo>
                    <a:pt x="932" y="761"/>
                    <a:pt x="967" y="769"/>
                    <a:pt x="980" y="780"/>
                  </a:cubicBezTo>
                  <a:cubicBezTo>
                    <a:pt x="993" y="791"/>
                    <a:pt x="977" y="785"/>
                    <a:pt x="963" y="816"/>
                  </a:cubicBezTo>
                  <a:cubicBezTo>
                    <a:pt x="949" y="847"/>
                    <a:pt x="909" y="923"/>
                    <a:pt x="894" y="966"/>
                  </a:cubicBezTo>
                  <a:cubicBezTo>
                    <a:pt x="879" y="1009"/>
                    <a:pt x="879" y="1047"/>
                    <a:pt x="873" y="1077"/>
                  </a:cubicBezTo>
                  <a:cubicBezTo>
                    <a:pt x="867" y="1107"/>
                    <a:pt x="864" y="1132"/>
                    <a:pt x="860" y="1148"/>
                  </a:cubicBezTo>
                  <a:cubicBezTo>
                    <a:pt x="856" y="1164"/>
                    <a:pt x="873" y="1171"/>
                    <a:pt x="851" y="1176"/>
                  </a:cubicBezTo>
                  <a:cubicBezTo>
                    <a:pt x="829" y="1181"/>
                    <a:pt x="782" y="1180"/>
                    <a:pt x="725" y="1178"/>
                  </a:cubicBezTo>
                  <a:cubicBezTo>
                    <a:pt x="668" y="1176"/>
                    <a:pt x="578" y="1172"/>
                    <a:pt x="509" y="1164"/>
                  </a:cubicBezTo>
                  <a:cubicBezTo>
                    <a:pt x="440" y="1156"/>
                    <a:pt x="381" y="1160"/>
                    <a:pt x="312" y="1130"/>
                  </a:cubicBezTo>
                  <a:cubicBezTo>
                    <a:pt x="243" y="1100"/>
                    <a:pt x="140" y="1054"/>
                    <a:pt x="92" y="986"/>
                  </a:cubicBezTo>
                  <a:cubicBezTo>
                    <a:pt x="44" y="918"/>
                    <a:pt x="0" y="822"/>
                    <a:pt x="21" y="720"/>
                  </a:cubicBezTo>
                  <a:cubicBezTo>
                    <a:pt x="42" y="618"/>
                    <a:pt x="125" y="463"/>
                    <a:pt x="221" y="371"/>
                  </a:cubicBezTo>
                  <a:cubicBezTo>
                    <a:pt x="317" y="279"/>
                    <a:pt x="478" y="218"/>
                    <a:pt x="596" y="167"/>
                  </a:cubicBezTo>
                  <a:cubicBezTo>
                    <a:pt x="714" y="116"/>
                    <a:pt x="836" y="89"/>
                    <a:pt x="929" y="65"/>
                  </a:cubicBezTo>
                  <a:cubicBezTo>
                    <a:pt x="1022" y="41"/>
                    <a:pt x="1100" y="32"/>
                    <a:pt x="1157" y="21"/>
                  </a:cubicBezTo>
                  <a:cubicBezTo>
                    <a:pt x="1214" y="10"/>
                    <a:pt x="1246" y="4"/>
                    <a:pt x="1269" y="0"/>
                  </a:cubicBezTo>
                  <a:close/>
                </a:path>
              </a:pathLst>
            </a:custGeom>
            <a:solidFill>
              <a:srgbClr val="FFFF00"/>
            </a:soli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9072" name="Freeform 224"/>
            <p:cNvSpPr>
              <a:spLocks/>
            </p:cNvSpPr>
            <p:nvPr/>
          </p:nvSpPr>
          <p:spPr bwMode="auto">
            <a:xfrm>
              <a:off x="3013" y="704"/>
              <a:ext cx="689" cy="434"/>
            </a:xfrm>
            <a:custGeom>
              <a:avLst/>
              <a:gdLst/>
              <a:ahLst/>
              <a:cxnLst>
                <a:cxn ang="0">
                  <a:pos x="359" y="412"/>
                </a:cxn>
                <a:cxn ang="0">
                  <a:pos x="585" y="410"/>
                </a:cxn>
                <a:cxn ang="0">
                  <a:pos x="667" y="416"/>
                </a:cxn>
                <a:cxn ang="0">
                  <a:pos x="683" y="304"/>
                </a:cxn>
                <a:cxn ang="0">
                  <a:pos x="629" y="186"/>
                </a:cxn>
                <a:cxn ang="0">
                  <a:pos x="515" y="86"/>
                </a:cxn>
                <a:cxn ang="0">
                  <a:pos x="299" y="16"/>
                </a:cxn>
                <a:cxn ang="0">
                  <a:pos x="111" y="0"/>
                </a:cxn>
                <a:cxn ang="0">
                  <a:pos x="11" y="16"/>
                </a:cxn>
                <a:cxn ang="0">
                  <a:pos x="41" y="64"/>
                </a:cxn>
                <a:cxn ang="0">
                  <a:pos x="31" y="216"/>
                </a:cxn>
                <a:cxn ang="0">
                  <a:pos x="101" y="346"/>
                </a:cxn>
                <a:cxn ang="0">
                  <a:pos x="245" y="338"/>
                </a:cxn>
                <a:cxn ang="0">
                  <a:pos x="359" y="412"/>
                </a:cxn>
              </a:cxnLst>
              <a:rect l="0" t="0" r="r" b="b"/>
              <a:pathLst>
                <a:path w="689" h="434">
                  <a:moveTo>
                    <a:pt x="359" y="412"/>
                  </a:moveTo>
                  <a:cubicBezTo>
                    <a:pt x="416" y="424"/>
                    <a:pt x="534" y="409"/>
                    <a:pt x="585" y="410"/>
                  </a:cubicBezTo>
                  <a:cubicBezTo>
                    <a:pt x="636" y="411"/>
                    <a:pt x="651" y="434"/>
                    <a:pt x="667" y="416"/>
                  </a:cubicBezTo>
                  <a:cubicBezTo>
                    <a:pt x="683" y="398"/>
                    <a:pt x="689" y="342"/>
                    <a:pt x="683" y="304"/>
                  </a:cubicBezTo>
                  <a:cubicBezTo>
                    <a:pt x="677" y="266"/>
                    <a:pt x="657" y="222"/>
                    <a:pt x="629" y="186"/>
                  </a:cubicBezTo>
                  <a:cubicBezTo>
                    <a:pt x="601" y="150"/>
                    <a:pt x="570" y="114"/>
                    <a:pt x="515" y="86"/>
                  </a:cubicBezTo>
                  <a:cubicBezTo>
                    <a:pt x="460" y="58"/>
                    <a:pt x="366" y="30"/>
                    <a:pt x="299" y="16"/>
                  </a:cubicBezTo>
                  <a:cubicBezTo>
                    <a:pt x="232" y="2"/>
                    <a:pt x="159" y="0"/>
                    <a:pt x="111" y="0"/>
                  </a:cubicBezTo>
                  <a:cubicBezTo>
                    <a:pt x="63" y="0"/>
                    <a:pt x="22" y="6"/>
                    <a:pt x="11" y="16"/>
                  </a:cubicBezTo>
                  <a:cubicBezTo>
                    <a:pt x="0" y="26"/>
                    <a:pt x="38" y="31"/>
                    <a:pt x="41" y="64"/>
                  </a:cubicBezTo>
                  <a:cubicBezTo>
                    <a:pt x="44" y="97"/>
                    <a:pt x="21" y="169"/>
                    <a:pt x="31" y="216"/>
                  </a:cubicBezTo>
                  <a:cubicBezTo>
                    <a:pt x="41" y="263"/>
                    <a:pt x="65" y="326"/>
                    <a:pt x="101" y="346"/>
                  </a:cubicBezTo>
                  <a:cubicBezTo>
                    <a:pt x="137" y="366"/>
                    <a:pt x="202" y="327"/>
                    <a:pt x="245" y="338"/>
                  </a:cubicBezTo>
                  <a:cubicBezTo>
                    <a:pt x="288" y="349"/>
                    <a:pt x="302" y="400"/>
                    <a:pt x="359" y="412"/>
                  </a:cubicBezTo>
                  <a:close/>
                </a:path>
              </a:pathLst>
            </a:custGeom>
            <a:solidFill>
              <a:srgbClr val="FF6600"/>
            </a:soli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9073" name="Freeform 225"/>
            <p:cNvSpPr>
              <a:spLocks/>
            </p:cNvSpPr>
            <p:nvPr/>
          </p:nvSpPr>
          <p:spPr bwMode="auto">
            <a:xfrm>
              <a:off x="3072" y="768"/>
              <a:ext cx="528" cy="3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96"/>
                </a:cxn>
                <a:cxn ang="0">
                  <a:pos x="528" y="336"/>
                </a:cxn>
              </a:cxnLst>
              <a:rect l="0" t="0" r="r" b="b"/>
              <a:pathLst>
                <a:path w="528" h="336">
                  <a:moveTo>
                    <a:pt x="0" y="0"/>
                  </a:moveTo>
                  <a:cubicBezTo>
                    <a:pt x="76" y="20"/>
                    <a:pt x="152" y="40"/>
                    <a:pt x="240" y="96"/>
                  </a:cubicBezTo>
                  <a:cubicBezTo>
                    <a:pt x="328" y="152"/>
                    <a:pt x="428" y="244"/>
                    <a:pt x="528" y="336"/>
                  </a:cubicBezTo>
                </a:path>
              </a:pathLst>
            </a:custGeom>
            <a:noFill/>
            <a:ln w="31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9074" name="Freeform 226"/>
            <p:cNvSpPr>
              <a:spLocks/>
            </p:cNvSpPr>
            <p:nvPr/>
          </p:nvSpPr>
          <p:spPr bwMode="auto">
            <a:xfrm>
              <a:off x="3076" y="1043"/>
              <a:ext cx="556" cy="395"/>
            </a:xfrm>
            <a:custGeom>
              <a:avLst/>
              <a:gdLst/>
              <a:ahLst/>
              <a:cxnLst>
                <a:cxn ang="0">
                  <a:pos x="524" y="61"/>
                </a:cxn>
                <a:cxn ang="0">
                  <a:pos x="508" y="187"/>
                </a:cxn>
                <a:cxn ang="0">
                  <a:pos x="504" y="265"/>
                </a:cxn>
                <a:cxn ang="0">
                  <a:pos x="452" y="295"/>
                </a:cxn>
                <a:cxn ang="0">
                  <a:pos x="428" y="349"/>
                </a:cxn>
                <a:cxn ang="0">
                  <a:pos x="364" y="395"/>
                </a:cxn>
                <a:cxn ang="0">
                  <a:pos x="284" y="349"/>
                </a:cxn>
                <a:cxn ang="0">
                  <a:pos x="190" y="321"/>
                </a:cxn>
                <a:cxn ang="0">
                  <a:pos x="102" y="339"/>
                </a:cxn>
                <a:cxn ang="0">
                  <a:pos x="92" y="301"/>
                </a:cxn>
                <a:cxn ang="0">
                  <a:pos x="70" y="197"/>
                </a:cxn>
                <a:cxn ang="0">
                  <a:pos x="4" y="89"/>
                </a:cxn>
                <a:cxn ang="0">
                  <a:pos x="44" y="13"/>
                </a:cxn>
                <a:cxn ang="0">
                  <a:pos x="188" y="13"/>
                </a:cxn>
                <a:cxn ang="0">
                  <a:pos x="314" y="83"/>
                </a:cxn>
                <a:cxn ang="0">
                  <a:pos x="524" y="61"/>
                </a:cxn>
              </a:cxnLst>
              <a:rect l="0" t="0" r="r" b="b"/>
              <a:pathLst>
                <a:path w="556" h="395">
                  <a:moveTo>
                    <a:pt x="524" y="61"/>
                  </a:moveTo>
                  <a:cubicBezTo>
                    <a:pt x="556" y="78"/>
                    <a:pt x="511" y="153"/>
                    <a:pt x="508" y="187"/>
                  </a:cubicBezTo>
                  <a:cubicBezTo>
                    <a:pt x="505" y="221"/>
                    <a:pt x="513" y="247"/>
                    <a:pt x="504" y="265"/>
                  </a:cubicBezTo>
                  <a:cubicBezTo>
                    <a:pt x="495" y="283"/>
                    <a:pt x="465" y="281"/>
                    <a:pt x="452" y="295"/>
                  </a:cubicBezTo>
                  <a:cubicBezTo>
                    <a:pt x="439" y="309"/>
                    <a:pt x="443" y="332"/>
                    <a:pt x="428" y="349"/>
                  </a:cubicBezTo>
                  <a:cubicBezTo>
                    <a:pt x="413" y="366"/>
                    <a:pt x="388" y="395"/>
                    <a:pt x="364" y="395"/>
                  </a:cubicBezTo>
                  <a:cubicBezTo>
                    <a:pt x="340" y="395"/>
                    <a:pt x="313" y="361"/>
                    <a:pt x="284" y="349"/>
                  </a:cubicBezTo>
                  <a:cubicBezTo>
                    <a:pt x="255" y="337"/>
                    <a:pt x="220" y="323"/>
                    <a:pt x="190" y="321"/>
                  </a:cubicBezTo>
                  <a:cubicBezTo>
                    <a:pt x="160" y="319"/>
                    <a:pt x="118" y="342"/>
                    <a:pt x="102" y="339"/>
                  </a:cubicBezTo>
                  <a:cubicBezTo>
                    <a:pt x="86" y="336"/>
                    <a:pt x="97" y="325"/>
                    <a:pt x="92" y="301"/>
                  </a:cubicBezTo>
                  <a:cubicBezTo>
                    <a:pt x="87" y="277"/>
                    <a:pt x="85" y="232"/>
                    <a:pt x="70" y="197"/>
                  </a:cubicBezTo>
                  <a:cubicBezTo>
                    <a:pt x="55" y="162"/>
                    <a:pt x="8" y="120"/>
                    <a:pt x="4" y="89"/>
                  </a:cubicBezTo>
                  <a:cubicBezTo>
                    <a:pt x="0" y="58"/>
                    <a:pt x="13" y="26"/>
                    <a:pt x="44" y="13"/>
                  </a:cubicBezTo>
                  <a:cubicBezTo>
                    <a:pt x="75" y="0"/>
                    <a:pt x="143" y="1"/>
                    <a:pt x="188" y="13"/>
                  </a:cubicBezTo>
                  <a:cubicBezTo>
                    <a:pt x="233" y="25"/>
                    <a:pt x="258" y="75"/>
                    <a:pt x="314" y="83"/>
                  </a:cubicBezTo>
                  <a:cubicBezTo>
                    <a:pt x="370" y="91"/>
                    <a:pt x="480" y="66"/>
                    <a:pt x="524" y="61"/>
                  </a:cubicBezTo>
                  <a:close/>
                </a:path>
              </a:pathLst>
            </a:custGeom>
            <a:noFill/>
            <a:ln w="31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9075" name="Freeform 227"/>
            <p:cNvSpPr>
              <a:spLocks/>
            </p:cNvSpPr>
            <p:nvPr/>
          </p:nvSpPr>
          <p:spPr bwMode="auto">
            <a:xfrm>
              <a:off x="3264" y="1120"/>
              <a:ext cx="146" cy="128"/>
            </a:xfrm>
            <a:custGeom>
              <a:avLst/>
              <a:gdLst/>
              <a:ahLst/>
              <a:cxnLst>
                <a:cxn ang="0">
                  <a:pos x="146" y="0"/>
                </a:cxn>
                <a:cxn ang="0">
                  <a:pos x="0" y="128"/>
                </a:cxn>
              </a:cxnLst>
              <a:rect l="0" t="0" r="r" b="b"/>
              <a:pathLst>
                <a:path w="146" h="128">
                  <a:moveTo>
                    <a:pt x="146" y="0"/>
                  </a:moveTo>
                  <a:cubicBezTo>
                    <a:pt x="122" y="21"/>
                    <a:pt x="30" y="101"/>
                    <a:pt x="0" y="128"/>
                  </a:cubicBezTo>
                </a:path>
              </a:pathLst>
            </a:custGeom>
            <a:noFill/>
            <a:ln w="31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9076" name="Freeform 228"/>
            <p:cNvSpPr>
              <a:spLocks/>
            </p:cNvSpPr>
            <p:nvPr/>
          </p:nvSpPr>
          <p:spPr bwMode="auto">
            <a:xfrm>
              <a:off x="3168" y="1056"/>
              <a:ext cx="116" cy="3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56"/>
                </a:cxn>
                <a:cxn ang="0">
                  <a:pos x="40" y="128"/>
                </a:cxn>
                <a:cxn ang="0">
                  <a:pos x="100" y="204"/>
                </a:cxn>
                <a:cxn ang="0">
                  <a:pos x="116" y="314"/>
                </a:cxn>
              </a:cxnLst>
              <a:rect l="0" t="0" r="r" b="b"/>
              <a:pathLst>
                <a:path w="116" h="314">
                  <a:moveTo>
                    <a:pt x="0" y="0"/>
                  </a:moveTo>
                  <a:lnTo>
                    <a:pt x="4" y="56"/>
                  </a:lnTo>
                  <a:lnTo>
                    <a:pt x="40" y="128"/>
                  </a:lnTo>
                  <a:lnTo>
                    <a:pt x="100" y="204"/>
                  </a:lnTo>
                  <a:lnTo>
                    <a:pt x="116" y="314"/>
                  </a:lnTo>
                </a:path>
              </a:pathLst>
            </a:custGeom>
            <a:noFill/>
            <a:ln w="31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9077" name="Freeform 229"/>
            <p:cNvSpPr>
              <a:spLocks/>
            </p:cNvSpPr>
            <p:nvPr/>
          </p:nvSpPr>
          <p:spPr bwMode="auto">
            <a:xfrm>
              <a:off x="3176" y="1363"/>
              <a:ext cx="224" cy="306"/>
            </a:xfrm>
            <a:custGeom>
              <a:avLst/>
              <a:gdLst/>
              <a:ahLst/>
              <a:cxnLst>
                <a:cxn ang="0">
                  <a:pos x="204" y="61"/>
                </a:cxn>
                <a:cxn ang="0">
                  <a:pos x="220" y="181"/>
                </a:cxn>
                <a:cxn ang="0">
                  <a:pos x="212" y="251"/>
                </a:cxn>
                <a:cxn ang="0">
                  <a:pos x="150" y="261"/>
                </a:cxn>
                <a:cxn ang="0">
                  <a:pos x="110" y="275"/>
                </a:cxn>
                <a:cxn ang="0">
                  <a:pos x="54" y="283"/>
                </a:cxn>
                <a:cxn ang="0">
                  <a:pos x="22" y="291"/>
                </a:cxn>
                <a:cxn ang="0">
                  <a:pos x="8" y="195"/>
                </a:cxn>
                <a:cxn ang="0">
                  <a:pos x="4" y="29"/>
                </a:cxn>
                <a:cxn ang="0">
                  <a:pos x="30" y="23"/>
                </a:cxn>
                <a:cxn ang="0">
                  <a:pos x="128" y="11"/>
                </a:cxn>
                <a:cxn ang="0">
                  <a:pos x="172" y="31"/>
                </a:cxn>
                <a:cxn ang="0">
                  <a:pos x="204" y="61"/>
                </a:cxn>
              </a:cxnLst>
              <a:rect l="0" t="0" r="r" b="b"/>
              <a:pathLst>
                <a:path w="224" h="306">
                  <a:moveTo>
                    <a:pt x="204" y="61"/>
                  </a:moveTo>
                  <a:cubicBezTo>
                    <a:pt x="212" y="86"/>
                    <a:pt x="219" y="149"/>
                    <a:pt x="220" y="181"/>
                  </a:cubicBezTo>
                  <a:cubicBezTo>
                    <a:pt x="221" y="213"/>
                    <a:pt x="224" y="238"/>
                    <a:pt x="212" y="251"/>
                  </a:cubicBezTo>
                  <a:cubicBezTo>
                    <a:pt x="200" y="264"/>
                    <a:pt x="167" y="257"/>
                    <a:pt x="150" y="261"/>
                  </a:cubicBezTo>
                  <a:cubicBezTo>
                    <a:pt x="133" y="265"/>
                    <a:pt x="126" y="271"/>
                    <a:pt x="110" y="275"/>
                  </a:cubicBezTo>
                  <a:cubicBezTo>
                    <a:pt x="94" y="279"/>
                    <a:pt x="69" y="280"/>
                    <a:pt x="54" y="283"/>
                  </a:cubicBezTo>
                  <a:cubicBezTo>
                    <a:pt x="39" y="286"/>
                    <a:pt x="30" y="306"/>
                    <a:pt x="22" y="291"/>
                  </a:cubicBezTo>
                  <a:cubicBezTo>
                    <a:pt x="14" y="276"/>
                    <a:pt x="11" y="239"/>
                    <a:pt x="8" y="195"/>
                  </a:cubicBezTo>
                  <a:cubicBezTo>
                    <a:pt x="5" y="151"/>
                    <a:pt x="0" y="58"/>
                    <a:pt x="4" y="29"/>
                  </a:cubicBezTo>
                  <a:cubicBezTo>
                    <a:pt x="8" y="0"/>
                    <a:pt x="9" y="26"/>
                    <a:pt x="30" y="23"/>
                  </a:cubicBezTo>
                  <a:cubicBezTo>
                    <a:pt x="51" y="20"/>
                    <a:pt x="104" y="10"/>
                    <a:pt x="128" y="11"/>
                  </a:cubicBezTo>
                  <a:cubicBezTo>
                    <a:pt x="152" y="12"/>
                    <a:pt x="159" y="23"/>
                    <a:pt x="172" y="31"/>
                  </a:cubicBezTo>
                  <a:cubicBezTo>
                    <a:pt x="185" y="39"/>
                    <a:pt x="197" y="55"/>
                    <a:pt x="204" y="61"/>
                  </a:cubicBezTo>
                  <a:close/>
                </a:path>
              </a:pathLst>
            </a:custGeom>
            <a:solidFill>
              <a:srgbClr val="FFFF00"/>
            </a:soli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9078" name="Freeform 230"/>
            <p:cNvSpPr>
              <a:spLocks/>
            </p:cNvSpPr>
            <p:nvPr/>
          </p:nvSpPr>
          <p:spPr bwMode="auto">
            <a:xfrm>
              <a:off x="3203" y="1604"/>
              <a:ext cx="1123" cy="867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253" y="172"/>
                </a:cxn>
                <a:cxn ang="0">
                  <a:pos x="559" y="398"/>
                </a:cxn>
                <a:cxn ang="0">
                  <a:pos x="873" y="620"/>
                </a:cxn>
                <a:cxn ang="0">
                  <a:pos x="1069" y="652"/>
                </a:cxn>
                <a:cxn ang="0">
                  <a:pos x="1117" y="748"/>
                </a:cxn>
                <a:cxn ang="0">
                  <a:pos x="1103" y="850"/>
                </a:cxn>
                <a:cxn ang="0">
                  <a:pos x="1071" y="852"/>
                </a:cxn>
                <a:cxn ang="0">
                  <a:pos x="1051" y="836"/>
                </a:cxn>
                <a:cxn ang="0">
                  <a:pos x="1015" y="758"/>
                </a:cxn>
                <a:cxn ang="0">
                  <a:pos x="943" y="754"/>
                </a:cxn>
                <a:cxn ang="0">
                  <a:pos x="893" y="730"/>
                </a:cxn>
                <a:cxn ang="0">
                  <a:pos x="733" y="652"/>
                </a:cxn>
                <a:cxn ang="0">
                  <a:pos x="479" y="536"/>
                </a:cxn>
                <a:cxn ang="0">
                  <a:pos x="197" y="358"/>
                </a:cxn>
                <a:cxn ang="0">
                  <a:pos x="101" y="220"/>
                </a:cxn>
                <a:cxn ang="0">
                  <a:pos x="13" y="76"/>
                </a:cxn>
                <a:cxn ang="0">
                  <a:pos x="21" y="44"/>
                </a:cxn>
                <a:cxn ang="0">
                  <a:pos x="91" y="42"/>
                </a:cxn>
                <a:cxn ang="0">
                  <a:pos x="159" y="16"/>
                </a:cxn>
                <a:cxn ang="0">
                  <a:pos x="197" y="0"/>
                </a:cxn>
              </a:cxnLst>
              <a:rect l="0" t="0" r="r" b="b"/>
              <a:pathLst>
                <a:path w="1123" h="867">
                  <a:moveTo>
                    <a:pt x="197" y="0"/>
                  </a:moveTo>
                  <a:cubicBezTo>
                    <a:pt x="216" y="29"/>
                    <a:pt x="193" y="106"/>
                    <a:pt x="253" y="172"/>
                  </a:cubicBezTo>
                  <a:cubicBezTo>
                    <a:pt x="313" y="238"/>
                    <a:pt x="456" y="323"/>
                    <a:pt x="559" y="398"/>
                  </a:cubicBezTo>
                  <a:cubicBezTo>
                    <a:pt x="662" y="473"/>
                    <a:pt x="788" y="578"/>
                    <a:pt x="873" y="620"/>
                  </a:cubicBezTo>
                  <a:cubicBezTo>
                    <a:pt x="958" y="662"/>
                    <a:pt x="1028" y="631"/>
                    <a:pt x="1069" y="652"/>
                  </a:cubicBezTo>
                  <a:cubicBezTo>
                    <a:pt x="1110" y="673"/>
                    <a:pt x="1111" y="715"/>
                    <a:pt x="1117" y="748"/>
                  </a:cubicBezTo>
                  <a:cubicBezTo>
                    <a:pt x="1123" y="781"/>
                    <a:pt x="1111" y="833"/>
                    <a:pt x="1103" y="850"/>
                  </a:cubicBezTo>
                  <a:cubicBezTo>
                    <a:pt x="1095" y="867"/>
                    <a:pt x="1080" y="854"/>
                    <a:pt x="1071" y="852"/>
                  </a:cubicBezTo>
                  <a:cubicBezTo>
                    <a:pt x="1062" y="850"/>
                    <a:pt x="1060" y="852"/>
                    <a:pt x="1051" y="836"/>
                  </a:cubicBezTo>
                  <a:cubicBezTo>
                    <a:pt x="1042" y="820"/>
                    <a:pt x="1033" y="772"/>
                    <a:pt x="1015" y="758"/>
                  </a:cubicBezTo>
                  <a:cubicBezTo>
                    <a:pt x="997" y="744"/>
                    <a:pt x="963" y="759"/>
                    <a:pt x="943" y="754"/>
                  </a:cubicBezTo>
                  <a:cubicBezTo>
                    <a:pt x="923" y="749"/>
                    <a:pt x="928" y="747"/>
                    <a:pt x="893" y="730"/>
                  </a:cubicBezTo>
                  <a:cubicBezTo>
                    <a:pt x="858" y="713"/>
                    <a:pt x="802" y="684"/>
                    <a:pt x="733" y="652"/>
                  </a:cubicBezTo>
                  <a:cubicBezTo>
                    <a:pt x="664" y="620"/>
                    <a:pt x="568" y="585"/>
                    <a:pt x="479" y="536"/>
                  </a:cubicBezTo>
                  <a:cubicBezTo>
                    <a:pt x="390" y="487"/>
                    <a:pt x="260" y="411"/>
                    <a:pt x="197" y="358"/>
                  </a:cubicBezTo>
                  <a:cubicBezTo>
                    <a:pt x="134" y="305"/>
                    <a:pt x="132" y="267"/>
                    <a:pt x="101" y="220"/>
                  </a:cubicBezTo>
                  <a:cubicBezTo>
                    <a:pt x="70" y="173"/>
                    <a:pt x="26" y="105"/>
                    <a:pt x="13" y="76"/>
                  </a:cubicBezTo>
                  <a:cubicBezTo>
                    <a:pt x="0" y="47"/>
                    <a:pt x="8" y="50"/>
                    <a:pt x="21" y="44"/>
                  </a:cubicBezTo>
                  <a:cubicBezTo>
                    <a:pt x="34" y="38"/>
                    <a:pt x="68" y="47"/>
                    <a:pt x="91" y="42"/>
                  </a:cubicBezTo>
                  <a:cubicBezTo>
                    <a:pt x="114" y="37"/>
                    <a:pt x="141" y="23"/>
                    <a:pt x="159" y="16"/>
                  </a:cubicBezTo>
                  <a:cubicBezTo>
                    <a:pt x="177" y="9"/>
                    <a:pt x="189" y="3"/>
                    <a:pt x="197" y="0"/>
                  </a:cubicBezTo>
                  <a:close/>
                </a:path>
              </a:pathLst>
            </a:custGeom>
            <a:solidFill>
              <a:srgbClr val="FFCC66"/>
            </a:soli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9079" name="Freeform 231"/>
            <p:cNvSpPr>
              <a:spLocks/>
            </p:cNvSpPr>
            <p:nvPr/>
          </p:nvSpPr>
          <p:spPr bwMode="auto">
            <a:xfrm>
              <a:off x="2921" y="1604"/>
              <a:ext cx="1218" cy="955"/>
            </a:xfrm>
            <a:custGeom>
              <a:avLst/>
              <a:gdLst/>
              <a:ahLst/>
              <a:cxnLst>
                <a:cxn ang="0">
                  <a:pos x="261" y="48"/>
                </a:cxn>
                <a:cxn ang="0">
                  <a:pos x="391" y="300"/>
                </a:cxn>
                <a:cxn ang="0">
                  <a:pos x="613" y="454"/>
                </a:cxn>
                <a:cxn ang="0">
                  <a:pos x="801" y="580"/>
                </a:cxn>
                <a:cxn ang="0">
                  <a:pos x="991" y="690"/>
                </a:cxn>
                <a:cxn ang="0">
                  <a:pos x="1177" y="726"/>
                </a:cxn>
                <a:cxn ang="0">
                  <a:pos x="1215" y="852"/>
                </a:cxn>
                <a:cxn ang="0">
                  <a:pos x="1159" y="940"/>
                </a:cxn>
                <a:cxn ang="0">
                  <a:pos x="1173" y="944"/>
                </a:cxn>
                <a:cxn ang="0">
                  <a:pos x="1127" y="924"/>
                </a:cxn>
                <a:cxn ang="0">
                  <a:pos x="1131" y="844"/>
                </a:cxn>
                <a:cxn ang="0">
                  <a:pos x="979" y="818"/>
                </a:cxn>
                <a:cxn ang="0">
                  <a:pos x="871" y="748"/>
                </a:cxn>
                <a:cxn ang="0">
                  <a:pos x="675" y="676"/>
                </a:cxn>
                <a:cxn ang="0">
                  <a:pos x="439" y="556"/>
                </a:cxn>
                <a:cxn ang="0">
                  <a:pos x="233" y="420"/>
                </a:cxn>
                <a:cxn ang="0">
                  <a:pos x="59" y="92"/>
                </a:cxn>
                <a:cxn ang="0">
                  <a:pos x="15" y="34"/>
                </a:cxn>
                <a:cxn ang="0">
                  <a:pos x="151" y="28"/>
                </a:cxn>
                <a:cxn ang="0">
                  <a:pos x="261" y="48"/>
                </a:cxn>
              </a:cxnLst>
              <a:rect l="0" t="0" r="r" b="b"/>
              <a:pathLst>
                <a:path w="1218" h="955">
                  <a:moveTo>
                    <a:pt x="261" y="48"/>
                  </a:moveTo>
                  <a:cubicBezTo>
                    <a:pt x="301" y="93"/>
                    <a:pt x="332" y="232"/>
                    <a:pt x="391" y="300"/>
                  </a:cubicBezTo>
                  <a:cubicBezTo>
                    <a:pt x="450" y="368"/>
                    <a:pt x="545" y="407"/>
                    <a:pt x="613" y="454"/>
                  </a:cubicBezTo>
                  <a:cubicBezTo>
                    <a:pt x="681" y="501"/>
                    <a:pt x="738" y="541"/>
                    <a:pt x="801" y="580"/>
                  </a:cubicBezTo>
                  <a:cubicBezTo>
                    <a:pt x="864" y="619"/>
                    <a:pt x="928" y="666"/>
                    <a:pt x="991" y="690"/>
                  </a:cubicBezTo>
                  <a:cubicBezTo>
                    <a:pt x="1054" y="714"/>
                    <a:pt x="1140" y="699"/>
                    <a:pt x="1177" y="726"/>
                  </a:cubicBezTo>
                  <a:cubicBezTo>
                    <a:pt x="1214" y="753"/>
                    <a:pt x="1218" y="816"/>
                    <a:pt x="1215" y="852"/>
                  </a:cubicBezTo>
                  <a:cubicBezTo>
                    <a:pt x="1212" y="888"/>
                    <a:pt x="1166" y="925"/>
                    <a:pt x="1159" y="940"/>
                  </a:cubicBezTo>
                  <a:cubicBezTo>
                    <a:pt x="1152" y="955"/>
                    <a:pt x="1178" y="947"/>
                    <a:pt x="1173" y="944"/>
                  </a:cubicBezTo>
                  <a:cubicBezTo>
                    <a:pt x="1168" y="941"/>
                    <a:pt x="1134" y="941"/>
                    <a:pt x="1127" y="924"/>
                  </a:cubicBezTo>
                  <a:cubicBezTo>
                    <a:pt x="1120" y="907"/>
                    <a:pt x="1156" y="862"/>
                    <a:pt x="1131" y="844"/>
                  </a:cubicBezTo>
                  <a:cubicBezTo>
                    <a:pt x="1106" y="826"/>
                    <a:pt x="1022" y="834"/>
                    <a:pt x="979" y="818"/>
                  </a:cubicBezTo>
                  <a:cubicBezTo>
                    <a:pt x="936" y="802"/>
                    <a:pt x="922" y="772"/>
                    <a:pt x="871" y="748"/>
                  </a:cubicBezTo>
                  <a:cubicBezTo>
                    <a:pt x="820" y="724"/>
                    <a:pt x="747" y="708"/>
                    <a:pt x="675" y="676"/>
                  </a:cubicBezTo>
                  <a:cubicBezTo>
                    <a:pt x="603" y="644"/>
                    <a:pt x="513" y="599"/>
                    <a:pt x="439" y="556"/>
                  </a:cubicBezTo>
                  <a:cubicBezTo>
                    <a:pt x="365" y="513"/>
                    <a:pt x="296" y="497"/>
                    <a:pt x="233" y="420"/>
                  </a:cubicBezTo>
                  <a:cubicBezTo>
                    <a:pt x="170" y="343"/>
                    <a:pt x="95" y="156"/>
                    <a:pt x="59" y="92"/>
                  </a:cubicBezTo>
                  <a:cubicBezTo>
                    <a:pt x="23" y="28"/>
                    <a:pt x="0" y="45"/>
                    <a:pt x="15" y="34"/>
                  </a:cubicBezTo>
                  <a:cubicBezTo>
                    <a:pt x="30" y="23"/>
                    <a:pt x="110" y="26"/>
                    <a:pt x="151" y="28"/>
                  </a:cubicBezTo>
                  <a:cubicBezTo>
                    <a:pt x="192" y="30"/>
                    <a:pt x="221" y="0"/>
                    <a:pt x="261" y="48"/>
                  </a:cubicBezTo>
                  <a:close/>
                </a:path>
              </a:pathLst>
            </a:custGeom>
            <a:solidFill>
              <a:srgbClr val="FFCC66"/>
            </a:soli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9080" name="Freeform 232"/>
            <p:cNvSpPr>
              <a:spLocks/>
            </p:cNvSpPr>
            <p:nvPr/>
          </p:nvSpPr>
          <p:spPr bwMode="auto">
            <a:xfrm>
              <a:off x="2285" y="2248"/>
              <a:ext cx="480" cy="317"/>
            </a:xfrm>
            <a:custGeom>
              <a:avLst/>
              <a:gdLst/>
              <a:ahLst/>
              <a:cxnLst>
                <a:cxn ang="0">
                  <a:pos x="347" y="24"/>
                </a:cxn>
                <a:cxn ang="0">
                  <a:pos x="435" y="32"/>
                </a:cxn>
                <a:cxn ang="0">
                  <a:pos x="467" y="136"/>
                </a:cxn>
                <a:cxn ang="0">
                  <a:pos x="355" y="168"/>
                </a:cxn>
                <a:cxn ang="0">
                  <a:pos x="187" y="296"/>
                </a:cxn>
                <a:cxn ang="0">
                  <a:pos x="115" y="296"/>
                </a:cxn>
                <a:cxn ang="0">
                  <a:pos x="115" y="248"/>
                </a:cxn>
                <a:cxn ang="0">
                  <a:pos x="19" y="32"/>
                </a:cxn>
                <a:cxn ang="0">
                  <a:pos x="227" y="56"/>
                </a:cxn>
                <a:cxn ang="0">
                  <a:pos x="291" y="40"/>
                </a:cxn>
              </a:cxnLst>
              <a:rect l="0" t="0" r="r" b="b"/>
              <a:pathLst>
                <a:path w="480" h="317">
                  <a:moveTo>
                    <a:pt x="347" y="24"/>
                  </a:moveTo>
                  <a:cubicBezTo>
                    <a:pt x="362" y="25"/>
                    <a:pt x="415" y="13"/>
                    <a:pt x="435" y="32"/>
                  </a:cubicBezTo>
                  <a:cubicBezTo>
                    <a:pt x="455" y="51"/>
                    <a:pt x="480" y="113"/>
                    <a:pt x="467" y="136"/>
                  </a:cubicBezTo>
                  <a:cubicBezTo>
                    <a:pt x="454" y="159"/>
                    <a:pt x="402" y="141"/>
                    <a:pt x="355" y="168"/>
                  </a:cubicBezTo>
                  <a:cubicBezTo>
                    <a:pt x="308" y="195"/>
                    <a:pt x="227" y="275"/>
                    <a:pt x="187" y="296"/>
                  </a:cubicBezTo>
                  <a:cubicBezTo>
                    <a:pt x="147" y="317"/>
                    <a:pt x="127" y="304"/>
                    <a:pt x="115" y="296"/>
                  </a:cubicBezTo>
                  <a:cubicBezTo>
                    <a:pt x="103" y="288"/>
                    <a:pt x="131" y="292"/>
                    <a:pt x="115" y="248"/>
                  </a:cubicBezTo>
                  <a:cubicBezTo>
                    <a:pt x="99" y="204"/>
                    <a:pt x="0" y="64"/>
                    <a:pt x="19" y="32"/>
                  </a:cubicBezTo>
                  <a:cubicBezTo>
                    <a:pt x="38" y="0"/>
                    <a:pt x="182" y="55"/>
                    <a:pt x="227" y="56"/>
                  </a:cubicBezTo>
                  <a:cubicBezTo>
                    <a:pt x="272" y="57"/>
                    <a:pt x="278" y="43"/>
                    <a:pt x="291" y="40"/>
                  </a:cubicBezTo>
                </a:path>
              </a:pathLst>
            </a:custGeom>
            <a:solidFill>
              <a:srgbClr val="FFFF00"/>
            </a:soli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9081" name="Freeform 233"/>
            <p:cNvSpPr>
              <a:spLocks/>
            </p:cNvSpPr>
            <p:nvPr/>
          </p:nvSpPr>
          <p:spPr bwMode="auto">
            <a:xfrm>
              <a:off x="2480" y="2640"/>
              <a:ext cx="160" cy="216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16" y="48"/>
                </a:cxn>
                <a:cxn ang="0">
                  <a:pos x="112" y="192"/>
                </a:cxn>
                <a:cxn ang="0">
                  <a:pos x="160" y="192"/>
                </a:cxn>
              </a:cxnLst>
              <a:rect l="0" t="0" r="r" b="b"/>
              <a:pathLst>
                <a:path w="160" h="216">
                  <a:moveTo>
                    <a:pt x="16" y="0"/>
                  </a:moveTo>
                  <a:cubicBezTo>
                    <a:pt x="8" y="8"/>
                    <a:pt x="0" y="16"/>
                    <a:pt x="16" y="48"/>
                  </a:cubicBezTo>
                  <a:cubicBezTo>
                    <a:pt x="32" y="80"/>
                    <a:pt x="88" y="168"/>
                    <a:pt x="112" y="192"/>
                  </a:cubicBezTo>
                  <a:cubicBezTo>
                    <a:pt x="136" y="216"/>
                    <a:pt x="148" y="204"/>
                    <a:pt x="160" y="192"/>
                  </a:cubicBezTo>
                </a:path>
              </a:pathLst>
            </a:custGeom>
            <a:noFill/>
            <a:ln w="31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9082" name="Freeform 234"/>
            <p:cNvSpPr>
              <a:spLocks/>
            </p:cNvSpPr>
            <p:nvPr/>
          </p:nvSpPr>
          <p:spPr bwMode="auto">
            <a:xfrm>
              <a:off x="2784" y="2736"/>
              <a:ext cx="144" cy="33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28" y="160"/>
                </a:cxn>
                <a:cxn ang="0">
                  <a:pos x="0" y="336"/>
                </a:cxn>
              </a:cxnLst>
              <a:rect l="0" t="0" r="r" b="b"/>
              <a:pathLst>
                <a:path w="144" h="336">
                  <a:moveTo>
                    <a:pt x="144" y="0"/>
                  </a:moveTo>
                  <a:lnTo>
                    <a:pt x="128" y="160"/>
                  </a:lnTo>
                  <a:lnTo>
                    <a:pt x="0" y="336"/>
                  </a:lnTo>
                </a:path>
              </a:pathLst>
            </a:custGeom>
            <a:noFill/>
            <a:ln w="31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9083" name="Freeform 235"/>
            <p:cNvSpPr>
              <a:spLocks/>
            </p:cNvSpPr>
            <p:nvPr/>
          </p:nvSpPr>
          <p:spPr bwMode="auto">
            <a:xfrm>
              <a:off x="3504" y="2256"/>
              <a:ext cx="672" cy="1488"/>
            </a:xfrm>
            <a:custGeom>
              <a:avLst/>
              <a:gdLst/>
              <a:ahLst/>
              <a:cxnLst>
                <a:cxn ang="0">
                  <a:pos x="288" y="384"/>
                </a:cxn>
                <a:cxn ang="0">
                  <a:pos x="480" y="336"/>
                </a:cxn>
                <a:cxn ang="0">
                  <a:pos x="528" y="192"/>
                </a:cxn>
                <a:cxn ang="0">
                  <a:pos x="384" y="48"/>
                </a:cxn>
                <a:cxn ang="0">
                  <a:pos x="192" y="0"/>
                </a:cxn>
                <a:cxn ang="0">
                  <a:pos x="0" y="96"/>
                </a:cxn>
                <a:cxn ang="0">
                  <a:pos x="96" y="384"/>
                </a:cxn>
                <a:cxn ang="0">
                  <a:pos x="288" y="768"/>
                </a:cxn>
                <a:cxn ang="0">
                  <a:pos x="672" y="1488"/>
                </a:cxn>
              </a:cxnLst>
              <a:rect l="0" t="0" r="r" b="b"/>
              <a:pathLst>
                <a:path w="672" h="1488">
                  <a:moveTo>
                    <a:pt x="288" y="384"/>
                  </a:moveTo>
                  <a:lnTo>
                    <a:pt x="480" y="336"/>
                  </a:lnTo>
                  <a:lnTo>
                    <a:pt x="528" y="192"/>
                  </a:lnTo>
                  <a:lnTo>
                    <a:pt x="384" y="48"/>
                  </a:lnTo>
                  <a:lnTo>
                    <a:pt x="192" y="0"/>
                  </a:lnTo>
                  <a:lnTo>
                    <a:pt x="0" y="96"/>
                  </a:lnTo>
                  <a:lnTo>
                    <a:pt x="96" y="384"/>
                  </a:lnTo>
                  <a:lnTo>
                    <a:pt x="288" y="768"/>
                  </a:lnTo>
                  <a:lnTo>
                    <a:pt x="672" y="1488"/>
                  </a:lnTo>
                </a:path>
              </a:pathLst>
            </a:custGeom>
            <a:noFill/>
            <a:ln w="31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9084" name="Freeform 236"/>
            <p:cNvSpPr>
              <a:spLocks/>
            </p:cNvSpPr>
            <p:nvPr/>
          </p:nvSpPr>
          <p:spPr bwMode="auto">
            <a:xfrm>
              <a:off x="1824" y="2160"/>
              <a:ext cx="1776" cy="1536"/>
            </a:xfrm>
            <a:custGeom>
              <a:avLst/>
              <a:gdLst/>
              <a:ahLst/>
              <a:cxnLst>
                <a:cxn ang="0">
                  <a:pos x="96" y="0"/>
                </a:cxn>
                <a:cxn ang="0">
                  <a:pos x="0" y="48"/>
                </a:cxn>
                <a:cxn ang="0">
                  <a:pos x="480" y="192"/>
                </a:cxn>
                <a:cxn ang="0">
                  <a:pos x="432" y="96"/>
                </a:cxn>
                <a:cxn ang="0">
                  <a:pos x="672" y="864"/>
                </a:cxn>
                <a:cxn ang="0">
                  <a:pos x="864" y="1392"/>
                </a:cxn>
                <a:cxn ang="0">
                  <a:pos x="912" y="1536"/>
                </a:cxn>
                <a:cxn ang="0">
                  <a:pos x="1776" y="480"/>
                </a:cxn>
                <a:cxn ang="0">
                  <a:pos x="1728" y="432"/>
                </a:cxn>
                <a:cxn ang="0">
                  <a:pos x="1248" y="432"/>
                </a:cxn>
                <a:cxn ang="0">
                  <a:pos x="576" y="432"/>
                </a:cxn>
              </a:cxnLst>
              <a:rect l="0" t="0" r="r" b="b"/>
              <a:pathLst>
                <a:path w="1776" h="1536">
                  <a:moveTo>
                    <a:pt x="96" y="0"/>
                  </a:moveTo>
                  <a:lnTo>
                    <a:pt x="0" y="48"/>
                  </a:lnTo>
                  <a:lnTo>
                    <a:pt x="480" y="192"/>
                  </a:lnTo>
                  <a:lnTo>
                    <a:pt x="432" y="96"/>
                  </a:lnTo>
                  <a:lnTo>
                    <a:pt x="672" y="864"/>
                  </a:lnTo>
                  <a:lnTo>
                    <a:pt x="864" y="1392"/>
                  </a:lnTo>
                  <a:lnTo>
                    <a:pt x="912" y="1536"/>
                  </a:lnTo>
                  <a:lnTo>
                    <a:pt x="1776" y="480"/>
                  </a:lnTo>
                  <a:lnTo>
                    <a:pt x="1728" y="432"/>
                  </a:lnTo>
                  <a:lnTo>
                    <a:pt x="1248" y="432"/>
                  </a:lnTo>
                  <a:lnTo>
                    <a:pt x="576" y="432"/>
                  </a:lnTo>
                </a:path>
              </a:pathLst>
            </a:custGeom>
            <a:noFill/>
            <a:ln w="31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9085" name="Freeform 237"/>
            <p:cNvSpPr>
              <a:spLocks/>
            </p:cNvSpPr>
            <p:nvPr/>
          </p:nvSpPr>
          <p:spPr bwMode="auto">
            <a:xfrm>
              <a:off x="1632" y="2640"/>
              <a:ext cx="912" cy="1104"/>
            </a:xfrm>
            <a:custGeom>
              <a:avLst/>
              <a:gdLst/>
              <a:ahLst/>
              <a:cxnLst>
                <a:cxn ang="0">
                  <a:pos x="720" y="0"/>
                </a:cxn>
                <a:cxn ang="0">
                  <a:pos x="0" y="1104"/>
                </a:cxn>
                <a:cxn ang="0">
                  <a:pos x="912" y="1056"/>
                </a:cxn>
              </a:cxnLst>
              <a:rect l="0" t="0" r="r" b="b"/>
              <a:pathLst>
                <a:path w="912" h="1104">
                  <a:moveTo>
                    <a:pt x="720" y="0"/>
                  </a:moveTo>
                  <a:lnTo>
                    <a:pt x="0" y="1104"/>
                  </a:lnTo>
                  <a:lnTo>
                    <a:pt x="912" y="1056"/>
                  </a:lnTo>
                </a:path>
              </a:pathLst>
            </a:custGeom>
            <a:noFill/>
            <a:ln w="31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9086" name="Oval 238"/>
            <p:cNvSpPr>
              <a:spLocks noChangeArrowheads="1"/>
            </p:cNvSpPr>
            <p:nvPr/>
          </p:nvSpPr>
          <p:spPr bwMode="auto">
            <a:xfrm>
              <a:off x="2544" y="3456"/>
              <a:ext cx="432" cy="43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808080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9087" name="Oval 239"/>
            <p:cNvSpPr>
              <a:spLocks noChangeArrowheads="1"/>
            </p:cNvSpPr>
            <p:nvPr/>
          </p:nvSpPr>
          <p:spPr bwMode="auto">
            <a:xfrm>
              <a:off x="1576" y="3648"/>
              <a:ext cx="144" cy="144"/>
            </a:xfrm>
            <a:prstGeom prst="ellipse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9088" name="Oval 240"/>
            <p:cNvSpPr>
              <a:spLocks noChangeArrowheads="1"/>
            </p:cNvSpPr>
            <p:nvPr/>
          </p:nvSpPr>
          <p:spPr bwMode="auto">
            <a:xfrm>
              <a:off x="4080" y="3648"/>
              <a:ext cx="144" cy="144"/>
            </a:xfrm>
            <a:prstGeom prst="ellipse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1.85185E-6 L 0.14722 1.85185E-6 L 0.34583 -0.00185 " pathEditMode="relative" ptsTypes="A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44444E-6 L 0.31806 -0.00555 L 0.76111 -0.0074 " pathEditMode="relative" rAng="0" ptsTypes="AAA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1" y="-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8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8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8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89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89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89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89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89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89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89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89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1.85185E-6 L 0.31388 0.00186 L 0.47083 0.00186 " pathEditMode="relative" ptsTypes="AAA">
                                      <p:cBhvr>
                                        <p:cTn id="4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7.40741E-7 L 0.11666 7.40741E-7 L 0.24861 -0.00185 " pathEditMode="relative" rAng="0" ptsTypes="AAA">
                                      <p:cBhvr>
                                        <p:cTn id="5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9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9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9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90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90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90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90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90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90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90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90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938" grpId="0"/>
      <p:bldP spid="7901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20902898">
            <a:off x="384598" y="1001287"/>
            <a:ext cx="8146366" cy="4648200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solidFill>
                  <a:srgbClr val="C00000"/>
                </a:solidFill>
              </a:rPr>
              <a:t>Системы уравнений </a:t>
            </a:r>
            <a:br>
              <a:rPr lang="ru-RU" sz="6600" b="1" dirty="0" smtClean="0">
                <a:solidFill>
                  <a:srgbClr val="C00000"/>
                </a:solidFill>
              </a:rPr>
            </a:br>
            <a:r>
              <a:rPr lang="ru-RU" sz="6600" b="1" dirty="0" smtClean="0">
                <a:solidFill>
                  <a:srgbClr val="C00000"/>
                </a:solidFill>
              </a:rPr>
              <a:t>как математические модели реальных ситуаций.</a:t>
            </a:r>
            <a:endParaRPr lang="ru-RU" sz="66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562600"/>
            <a:ext cx="6400800" cy="76200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Стандартная схема.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I</a:t>
            </a:r>
            <a:r>
              <a:rPr lang="ru-RU" sz="4800" dirty="0" smtClean="0"/>
              <a:t> – </a:t>
            </a:r>
            <a:r>
              <a:rPr lang="ru-RU" sz="4800" b="1" dirty="0" smtClean="0"/>
              <a:t>составление </a:t>
            </a:r>
            <a:r>
              <a:rPr lang="ru-RU" sz="4800" dirty="0" smtClean="0"/>
              <a:t>математической модели;</a:t>
            </a:r>
            <a:endParaRPr lang="en-US" sz="4800" dirty="0" smtClean="0"/>
          </a:p>
          <a:p>
            <a:r>
              <a:rPr lang="en-US" sz="4800" dirty="0" smtClean="0"/>
              <a:t>II</a:t>
            </a:r>
            <a:r>
              <a:rPr lang="ru-RU" sz="4800" dirty="0" smtClean="0"/>
              <a:t> -  </a:t>
            </a:r>
            <a:r>
              <a:rPr lang="ru-RU" sz="4800" b="1" dirty="0" smtClean="0"/>
              <a:t>работа</a:t>
            </a:r>
            <a:r>
              <a:rPr lang="ru-RU" sz="4800" dirty="0" smtClean="0"/>
              <a:t> с составленной моделью;</a:t>
            </a:r>
            <a:endParaRPr lang="en-US" sz="4800" dirty="0" smtClean="0"/>
          </a:p>
          <a:p>
            <a:r>
              <a:rPr lang="en-US" sz="4800" dirty="0" smtClean="0"/>
              <a:t>III</a:t>
            </a:r>
            <a:r>
              <a:rPr lang="ru-RU" sz="4800" dirty="0" smtClean="0"/>
              <a:t> – </a:t>
            </a:r>
            <a:r>
              <a:rPr lang="ru-RU" sz="4800" b="1" dirty="0" smtClean="0"/>
              <a:t>ответ </a:t>
            </a:r>
            <a:r>
              <a:rPr lang="ru-RU" sz="4800" dirty="0" smtClean="0"/>
              <a:t>на вопрос задачи.</a:t>
            </a:r>
            <a:endParaRPr lang="ru-RU" sz="4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609600"/>
            <a:ext cx="86106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Первый велосипедист выехал из посёлка по шоссе со скоростью 18 км/ч. Через час со скоростью </a:t>
            </a:r>
            <a:r>
              <a:rPr lang="ru-RU" sz="4000" b="1" smtClean="0"/>
              <a:t>16 км/ч из </a:t>
            </a:r>
            <a:r>
              <a:rPr lang="ru-RU" sz="4000" b="1" dirty="0" smtClean="0"/>
              <a:t>того же посёлка в том же направлении выехал второй велосипедист, а ещё через час – третий. Найдите скорость третьего велосипедиста, если  он сначала догнал второго, а через 4 часа после этого догнал первого.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1.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6000" dirty="0" smtClean="0"/>
              <a:t>Произведение двух чисел равно 168, а сумма их квадратов равна 340. Найдите числа.</a:t>
            </a:r>
            <a:endParaRPr lang="ru-RU" sz="6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I </a:t>
            </a:r>
            <a:r>
              <a:rPr lang="ru-RU" sz="3200" b="1" dirty="0" smtClean="0"/>
              <a:t>этап – составление математической модели: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1371600"/>
            <a:ext cx="8305800" cy="5181600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/>
              <a:t>Пусть одно из чисел равно </a:t>
            </a:r>
            <a:r>
              <a:rPr lang="ru-RU" sz="2800" b="1" dirty="0" smtClean="0"/>
              <a:t>х</a:t>
            </a:r>
            <a:r>
              <a:rPr lang="ru-RU" sz="2800" dirty="0" smtClean="0"/>
              <a:t>, другое – </a:t>
            </a:r>
            <a:r>
              <a:rPr lang="ru-RU" sz="2800" b="1" dirty="0" smtClean="0"/>
              <a:t>у</a:t>
            </a:r>
            <a:r>
              <a:rPr lang="ru-RU" sz="2800" dirty="0" smtClean="0"/>
              <a:t>;</a:t>
            </a:r>
          </a:p>
          <a:p>
            <a:r>
              <a:rPr lang="ru-RU" sz="2800" dirty="0" smtClean="0"/>
              <a:t>Тогда их произведение равно – </a:t>
            </a:r>
            <a:r>
              <a:rPr lang="ru-RU" sz="2800" b="1" dirty="0" err="1" smtClean="0"/>
              <a:t>ху</a:t>
            </a:r>
            <a:r>
              <a:rPr lang="ru-RU" sz="2800" dirty="0" smtClean="0"/>
              <a:t>;</a:t>
            </a:r>
          </a:p>
          <a:p>
            <a:r>
              <a:rPr lang="ru-RU" sz="2800" dirty="0" smtClean="0"/>
              <a:t>По условию задачи оно равно </a:t>
            </a:r>
            <a:r>
              <a:rPr lang="ru-RU" sz="2800" b="1" dirty="0" smtClean="0"/>
              <a:t>168</a:t>
            </a:r>
            <a:r>
              <a:rPr lang="ru-RU" sz="2800" dirty="0" smtClean="0"/>
              <a:t>;</a:t>
            </a:r>
          </a:p>
          <a:p>
            <a:r>
              <a:rPr lang="ru-RU" sz="2800" dirty="0" smtClean="0"/>
              <a:t>Получаем первое уравнение: </a:t>
            </a:r>
            <a:r>
              <a:rPr lang="ru-RU" sz="2800" b="1" dirty="0" smtClean="0"/>
              <a:t>ху=168</a:t>
            </a:r>
            <a:r>
              <a:rPr lang="ru-RU" sz="2800" dirty="0" smtClean="0"/>
              <a:t>;</a:t>
            </a:r>
          </a:p>
          <a:p>
            <a:r>
              <a:rPr lang="ru-RU" sz="2800" dirty="0" smtClean="0"/>
              <a:t>Квадрат одного числа равен </a:t>
            </a:r>
            <a:r>
              <a:rPr lang="ru-RU" sz="2800" b="1" dirty="0" smtClean="0"/>
              <a:t>х</a:t>
            </a:r>
            <a:r>
              <a:rPr lang="ru-RU" sz="2800" b="1" baseline="30000" dirty="0" smtClean="0"/>
              <a:t>2</a:t>
            </a:r>
            <a:r>
              <a:rPr lang="ru-RU" sz="2800" dirty="0" smtClean="0"/>
              <a:t>;</a:t>
            </a:r>
          </a:p>
          <a:p>
            <a:r>
              <a:rPr lang="ru-RU" sz="2800" dirty="0" smtClean="0"/>
              <a:t>Квадрат другого числа – </a:t>
            </a:r>
            <a:r>
              <a:rPr lang="ru-RU" sz="2800" b="1" dirty="0" smtClean="0"/>
              <a:t>у</a:t>
            </a:r>
            <a:r>
              <a:rPr lang="ru-RU" sz="2800" b="1" baseline="30000" dirty="0" smtClean="0"/>
              <a:t>2</a:t>
            </a:r>
            <a:r>
              <a:rPr lang="ru-RU" sz="2800" dirty="0" smtClean="0"/>
              <a:t>;</a:t>
            </a:r>
          </a:p>
          <a:p>
            <a:r>
              <a:rPr lang="ru-RU" sz="2800" dirty="0" smtClean="0"/>
              <a:t>Сумма квадратов чисел составляет </a:t>
            </a:r>
            <a:r>
              <a:rPr lang="ru-RU" sz="2800" b="1" dirty="0" smtClean="0"/>
              <a:t>х</a:t>
            </a:r>
            <a:r>
              <a:rPr lang="ru-RU" sz="2800" b="1" baseline="30000" dirty="0" smtClean="0"/>
              <a:t>2</a:t>
            </a:r>
            <a:r>
              <a:rPr lang="ru-RU" sz="2800" b="1" dirty="0" smtClean="0"/>
              <a:t> + у</a:t>
            </a:r>
            <a:r>
              <a:rPr lang="ru-RU" sz="2800" b="1" baseline="30000" dirty="0" smtClean="0"/>
              <a:t>2</a:t>
            </a:r>
            <a:r>
              <a:rPr lang="ru-RU" sz="2800" b="1" dirty="0" smtClean="0"/>
              <a:t> </a:t>
            </a:r>
            <a:r>
              <a:rPr lang="ru-RU" sz="2800" dirty="0" smtClean="0"/>
              <a:t>;</a:t>
            </a:r>
          </a:p>
          <a:p>
            <a:r>
              <a:rPr lang="ru-RU" sz="2800" dirty="0" smtClean="0"/>
              <a:t>По условию такая сумма равна </a:t>
            </a:r>
            <a:r>
              <a:rPr lang="ru-RU" sz="2800" b="1" dirty="0" smtClean="0"/>
              <a:t>340</a:t>
            </a:r>
            <a:r>
              <a:rPr lang="ru-RU" sz="2800" dirty="0" smtClean="0"/>
              <a:t>;</a:t>
            </a:r>
          </a:p>
          <a:p>
            <a:r>
              <a:rPr lang="ru-RU" sz="2800" dirty="0" smtClean="0"/>
              <a:t>Имеем второе уравнение: </a:t>
            </a:r>
            <a:r>
              <a:rPr lang="ru-RU" sz="2800" b="1" dirty="0" smtClean="0"/>
              <a:t>х</a:t>
            </a:r>
            <a:r>
              <a:rPr lang="ru-RU" sz="2800" b="1" baseline="30000" dirty="0" smtClean="0"/>
              <a:t>2</a:t>
            </a:r>
            <a:r>
              <a:rPr lang="ru-RU" sz="2800" b="1" dirty="0" smtClean="0"/>
              <a:t> + у</a:t>
            </a:r>
            <a:r>
              <a:rPr lang="ru-RU" sz="2800" b="1" baseline="30000" dirty="0" smtClean="0"/>
              <a:t>2</a:t>
            </a:r>
            <a:r>
              <a:rPr lang="ru-RU" sz="2800" b="1" dirty="0" smtClean="0"/>
              <a:t> = 340;</a:t>
            </a:r>
          </a:p>
          <a:p>
            <a:r>
              <a:rPr lang="ru-RU" sz="2800" dirty="0" smtClean="0"/>
              <a:t>Итак, для нахождения чисел х и у получили систему с двумя неизвестными.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5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5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838200"/>
            <a:ext cx="7239000" cy="228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229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0375" y="4724400"/>
            <a:ext cx="8345488" cy="1576388"/>
          </a:xfrm>
        </p:spPr>
        <p:txBody>
          <a:bodyPr/>
          <a:lstStyle/>
          <a:p>
            <a:pPr marR="0" eaLnBrk="1" hangingPunct="1"/>
            <a:r>
              <a:rPr lang="ru-RU" sz="2400" smtClean="0"/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 rot="20545899">
            <a:off x="293807" y="894050"/>
            <a:ext cx="7679613" cy="255454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8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Задачи </a:t>
            </a:r>
          </a:p>
          <a:p>
            <a:pPr algn="ctr">
              <a:defRPr/>
            </a:pPr>
            <a:r>
              <a:rPr lang="ru-RU" sz="8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 движение </a:t>
            </a:r>
          </a:p>
        </p:txBody>
      </p:sp>
      <p:pic>
        <p:nvPicPr>
          <p:cNvPr id="4100" name="Picture 4" descr="C:\Program Files\Microsoft Office\MEDIA\CAGCAT10\j0212957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3733800"/>
            <a:ext cx="4800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9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ru-RU" sz="8000" b="1" smtClean="0">
                <a:solidFill>
                  <a:srgbClr val="0070C0"/>
                </a:solidFill>
              </a:rPr>
              <a:t>Формула пути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7">
              <a:defRPr/>
            </a:pPr>
            <a:endParaRPr lang="en-US" sz="7800" b="1" dirty="0" smtClean="0">
              <a:solidFill>
                <a:srgbClr val="C00000"/>
              </a:solidFill>
            </a:endParaRPr>
          </a:p>
          <a:p>
            <a:pPr lvl="7">
              <a:buNone/>
              <a:defRPr/>
            </a:pPr>
            <a:r>
              <a:rPr lang="en-US" sz="9600" b="1" dirty="0" smtClean="0">
                <a:solidFill>
                  <a:srgbClr val="C00000"/>
                </a:solidFill>
              </a:rPr>
              <a:t>S=v*t</a:t>
            </a:r>
          </a:p>
          <a:p>
            <a:pPr lvl="7">
              <a:defRPr/>
            </a:pPr>
            <a:endParaRPr lang="en-US" sz="7800" b="1" dirty="0" smtClean="0">
              <a:solidFill>
                <a:srgbClr val="C00000"/>
              </a:solidFill>
            </a:endParaRPr>
          </a:p>
          <a:p>
            <a:pPr lvl="7">
              <a:defRPr/>
            </a:pPr>
            <a:endParaRPr lang="ru-RU" sz="7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686800" cy="838200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FF0000"/>
                </a:solidFill>
              </a:rPr>
              <a:t>Расстояние (</a:t>
            </a:r>
            <a:r>
              <a:rPr lang="en-US" smtClean="0">
                <a:solidFill>
                  <a:srgbClr val="FF0000"/>
                </a:solidFill>
              </a:rPr>
              <a:t>S)</a:t>
            </a:r>
            <a:endParaRPr lang="ru-RU" smtClean="0">
              <a:solidFill>
                <a:srgbClr val="FF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172243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ru-RU" sz="2800" b="1" i="1" u="sng" dirty="0" smtClean="0">
                <a:solidFill>
                  <a:srgbClr val="FF0000"/>
                </a:solidFill>
              </a:rPr>
              <a:t>Расстояние</a:t>
            </a:r>
            <a:r>
              <a:rPr lang="ru-RU" sz="2800" dirty="0" smtClean="0"/>
              <a:t> - это пространство</a:t>
            </a:r>
            <a:r>
              <a:rPr lang="en-US" sz="2800" dirty="0" smtClean="0"/>
              <a:t> </a:t>
            </a:r>
            <a:r>
              <a:rPr lang="ru-RU" sz="2800" dirty="0" smtClean="0"/>
              <a:t>разделяющее два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 2"/>
              <a:buNone/>
              <a:defRPr/>
            </a:pPr>
            <a:r>
              <a:rPr lang="ru-RU" sz="2800" dirty="0" smtClean="0"/>
              <a:t>пункта; промежуток между чем-либо. </a:t>
            </a:r>
            <a:endParaRPr lang="en-US" sz="2800" dirty="0" smtClean="0"/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ru-RU" sz="2800" dirty="0" smtClean="0"/>
              <a:t>Обозначение - </a:t>
            </a:r>
            <a:r>
              <a:rPr lang="en-US" sz="2800" b="1" dirty="0" smtClean="0">
                <a:solidFill>
                  <a:srgbClr val="FF0000"/>
                </a:solidFill>
              </a:rPr>
              <a:t>S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ru-RU" sz="2800" dirty="0" smtClean="0"/>
              <a:t>Единицы измерения:</a:t>
            </a:r>
            <a:r>
              <a:rPr lang="en-US" sz="2800" dirty="0" smtClean="0"/>
              <a:t> </a:t>
            </a:r>
            <a:r>
              <a:rPr lang="ru-RU" sz="2800" b="1" dirty="0" smtClean="0">
                <a:solidFill>
                  <a:srgbClr val="FF0000"/>
                </a:solidFill>
              </a:rPr>
              <a:t>мм, см, м, км, шагах</a:t>
            </a:r>
            <a:r>
              <a:rPr lang="ru-RU" sz="2800" dirty="0" smtClean="0"/>
              <a:t> </a:t>
            </a:r>
          </a:p>
          <a:p>
            <a:pPr marL="274320" indent="-274320" algn="r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Arial" pitchFamily="34" charset="0"/>
              <a:buChar char="•"/>
              <a:defRPr/>
            </a:pPr>
            <a:endParaRPr lang="ru-RU" dirty="0"/>
          </a:p>
        </p:txBody>
      </p:sp>
      <p:pic>
        <p:nvPicPr>
          <p:cNvPr id="7" name="Picture 6" descr="ли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657600"/>
            <a:ext cx="3810000" cy="269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 descr="ро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3733800"/>
            <a:ext cx="1379538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450"/>
                            </p:stCondLst>
                            <p:childTnLst>
                              <p:par>
                                <p:cTn id="13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450"/>
                            </p:stCondLst>
                            <p:childTnLst>
                              <p:par>
                                <p:cTn id="21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50"/>
                            </p:stCondLst>
                            <p:childTnLst>
                              <p:par>
                                <p:cTn id="29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650"/>
                            </p:stCondLst>
                            <p:childTnLst>
                              <p:par>
                                <p:cTn id="37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686800" cy="838200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FF0000"/>
                </a:solidFill>
              </a:rPr>
              <a:t>Время (</a:t>
            </a:r>
            <a:r>
              <a:rPr lang="en-US" smtClean="0">
                <a:solidFill>
                  <a:srgbClr val="FF0000"/>
                </a:solidFill>
              </a:rPr>
              <a:t>t</a:t>
            </a:r>
            <a:r>
              <a:rPr lang="ru-RU" smtClean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1493837"/>
          </a:xfrm>
        </p:spPr>
        <p:txBody>
          <a:bodyPr>
            <a:normAutofit/>
          </a:bodyPr>
          <a:lstStyle/>
          <a:p>
            <a:pPr marL="514350" indent="-51435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ru-RU" sz="2800" b="1" i="1" u="sng" dirty="0" smtClean="0">
                <a:solidFill>
                  <a:srgbClr val="FF0000"/>
                </a:solidFill>
              </a:rPr>
              <a:t>Время</a:t>
            </a:r>
            <a:r>
              <a:rPr lang="ru-RU" sz="2800" dirty="0" smtClean="0"/>
              <a:t> – процесс смены</a:t>
            </a:r>
            <a:r>
              <a:rPr lang="en-US" sz="2800" dirty="0" smtClean="0"/>
              <a:t> </a:t>
            </a:r>
            <a:r>
              <a:rPr lang="ru-RU" sz="2800" dirty="0" smtClean="0"/>
              <a:t>явлений,</a:t>
            </a:r>
            <a:r>
              <a:rPr lang="en-US" sz="2800" dirty="0" smtClean="0"/>
              <a:t> </a:t>
            </a:r>
            <a:r>
              <a:rPr lang="ru-RU" sz="2800" dirty="0" smtClean="0"/>
              <a:t>вещей, событий.</a:t>
            </a:r>
          </a:p>
          <a:p>
            <a:pPr marL="514350" indent="-51435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ru-RU" sz="2800" dirty="0" smtClean="0"/>
              <a:t>Обозначение - </a:t>
            </a:r>
            <a:r>
              <a:rPr lang="en-US" sz="2800" b="1" dirty="0" smtClean="0">
                <a:solidFill>
                  <a:srgbClr val="FF0000"/>
                </a:solidFill>
              </a:rPr>
              <a:t>t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pPr marL="514350" indent="-51435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ru-RU" sz="2800" dirty="0" smtClean="0"/>
              <a:t>Единицы измерения:</a:t>
            </a:r>
            <a:r>
              <a:rPr lang="en-US" sz="2800" dirty="0" smtClean="0"/>
              <a:t> </a:t>
            </a:r>
            <a:r>
              <a:rPr lang="ru-RU" sz="2800" b="1" dirty="0" smtClean="0">
                <a:solidFill>
                  <a:srgbClr val="FF0000"/>
                </a:solidFill>
              </a:rPr>
              <a:t>мин, сек, ч, сутки.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Arial" pitchFamily="34" charset="0"/>
              <a:buChar char="•"/>
              <a:defRPr/>
            </a:pPr>
            <a:endParaRPr lang="ru-RU" sz="2800" dirty="0"/>
          </a:p>
        </p:txBody>
      </p:sp>
      <p:pic>
        <p:nvPicPr>
          <p:cNvPr id="4" name="Picture 7" descr="CLOC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3200400"/>
            <a:ext cx="259715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BS00935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10593">
            <a:off x="4251325" y="3862388"/>
            <a:ext cx="1895475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450"/>
                            </p:stCondLst>
                            <p:childTnLst>
                              <p:par>
                                <p:cTn id="13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50"/>
                            </p:stCondLst>
                            <p:childTnLst>
                              <p:par>
                                <p:cTn id="21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650"/>
                            </p:stCondLst>
                            <p:childTnLst>
                              <p:par>
                                <p:cTn id="29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686800" cy="838200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FF0000"/>
                </a:solidFill>
              </a:rPr>
              <a:t>СКОРОСТЬ (</a:t>
            </a:r>
            <a:r>
              <a:rPr lang="en-US" smtClean="0">
                <a:solidFill>
                  <a:srgbClr val="FF0000"/>
                </a:solidFill>
              </a:rPr>
              <a:t>V)</a:t>
            </a:r>
            <a:endParaRPr lang="ru-RU" smtClean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240823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ru-RU" sz="2800" b="1" i="1" u="sng" dirty="0" smtClean="0">
                <a:solidFill>
                  <a:srgbClr val="FF0000"/>
                </a:solidFill>
              </a:rPr>
              <a:t>Скоростью</a:t>
            </a:r>
            <a:r>
              <a:rPr lang="ru-RU" sz="2800" dirty="0" smtClean="0"/>
              <a:t> - называется расстояние, пройденное в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 2"/>
              <a:buNone/>
              <a:defRPr/>
            </a:pPr>
            <a:r>
              <a:rPr lang="ru-RU" sz="2800" dirty="0" smtClean="0"/>
              <a:t>единицу времени (за какое-то время – час, минуту,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 2"/>
              <a:buNone/>
              <a:defRPr/>
            </a:pPr>
            <a:r>
              <a:rPr lang="ru-RU" sz="2800" dirty="0" smtClean="0"/>
              <a:t>секунду).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ru-RU" sz="2800" dirty="0" smtClean="0"/>
              <a:t>Обозначение - </a:t>
            </a:r>
            <a:r>
              <a:rPr lang="en-US" sz="2800" b="1" dirty="0" smtClean="0">
                <a:solidFill>
                  <a:srgbClr val="FF0000"/>
                </a:solidFill>
              </a:rPr>
              <a:t>V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ru-RU" sz="2800" dirty="0" smtClean="0"/>
              <a:t>Единицы измерения: </a:t>
            </a:r>
            <a:r>
              <a:rPr lang="ru-RU" sz="2800" b="1" dirty="0" smtClean="0">
                <a:solidFill>
                  <a:srgbClr val="FF0000"/>
                </a:solidFill>
              </a:rPr>
              <a:t>км/ч, м/с, км/м, …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Arial" pitchFamily="34" charset="0"/>
              <a:buChar char="•"/>
              <a:defRPr/>
            </a:pPr>
            <a:endParaRPr lang="ru-RU" sz="2800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3581400"/>
            <a:ext cx="3276600" cy="296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50"/>
                            </p:stCondLst>
                            <p:childTnLst>
                              <p:par>
                                <p:cTn id="13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100"/>
                            </p:stCondLst>
                            <p:childTnLst>
                              <p:par>
                                <p:cTn id="21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100"/>
                            </p:stCondLst>
                            <p:childTnLst>
                              <p:par>
                                <p:cTn id="37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150"/>
                            </p:stCondLst>
                            <p:childTnLst>
                              <p:par>
                                <p:cTn id="4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686800" cy="838200"/>
          </a:xfrm>
        </p:spPr>
        <p:txBody>
          <a:bodyPr/>
          <a:lstStyle/>
          <a:p>
            <a:pPr eaLnBrk="1" hangingPunct="1"/>
            <a:r>
              <a:rPr lang="ru-RU" smtClean="0"/>
              <a:t>Сопоставь части формулы.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1524000"/>
            <a:ext cx="1538288" cy="14462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800" b="1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t=</a:t>
            </a:r>
            <a:endParaRPr lang="ru-RU" sz="8800" b="1" dirty="0">
              <a:solidFill>
                <a:schemeClr val="accent2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2895600"/>
            <a:ext cx="1538288" cy="14462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800" b="1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S=</a:t>
            </a:r>
            <a:endParaRPr lang="ru-RU" sz="8800" b="1" dirty="0">
              <a:solidFill>
                <a:schemeClr val="accent2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4343400"/>
            <a:ext cx="1538288" cy="14462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800" b="1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V=</a:t>
            </a:r>
            <a:endParaRPr lang="ru-RU" sz="8800" b="1" dirty="0">
              <a:solidFill>
                <a:schemeClr val="accent2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53000" y="1447800"/>
            <a:ext cx="1676400" cy="120015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dirty="0" err="1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4800" b="1" dirty="0" err="1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•</a:t>
            </a:r>
            <a:r>
              <a:rPr lang="en-US" sz="7200" b="1" dirty="0" err="1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ru-RU" sz="7200" b="1" dirty="0">
              <a:solidFill>
                <a:schemeClr val="accent2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53000" y="2895600"/>
            <a:ext cx="1752600" cy="11080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b="1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ru-RU" sz="6600" b="1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:</a:t>
            </a:r>
            <a:r>
              <a:rPr lang="en-US" sz="6600" b="1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ru-RU" sz="6600" b="1" dirty="0">
              <a:solidFill>
                <a:schemeClr val="accent2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53000" y="4495800"/>
            <a:ext cx="1847850" cy="120015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ru-RU" sz="7200" b="1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:</a:t>
            </a:r>
            <a:r>
              <a:rPr lang="en-US" sz="7200" b="1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V</a:t>
            </a:r>
            <a:endParaRPr lang="ru-RU" sz="7200" b="1" dirty="0">
              <a:solidFill>
                <a:schemeClr val="accent2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3.7037E-7 L 0.25503 0.4178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" y="2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3.7037E-7 L 0.2467 -0.2266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" y="-1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48148E-6 L 0.2467 -0.2266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" y="-1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A35879-B7A6-4273-A9F8-C0BC7E49E6BC}" type="slidenum">
              <a:rPr lang="ru-RU"/>
              <a:pPr>
                <a:defRPr/>
              </a:pPr>
              <a:t>9</a:t>
            </a:fld>
            <a:endParaRPr lang="ru-RU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dirty="0" smtClean="0"/>
          </a:p>
          <a:p>
            <a:pPr eaLnBrk="1" hangingPunct="1">
              <a:defRPr/>
            </a:pPr>
            <a:endParaRPr lang="ru-RU" dirty="0" smtClean="0"/>
          </a:p>
        </p:txBody>
      </p:sp>
      <p:sp>
        <p:nvSpPr>
          <p:cNvPr id="7172" name="Text Box 9"/>
          <p:cNvSpPr txBox="1">
            <a:spLocks noChangeArrowheads="1"/>
          </p:cNvSpPr>
          <p:nvPr/>
        </p:nvSpPr>
        <p:spPr bwMode="auto">
          <a:xfrm>
            <a:off x="533400" y="1981200"/>
            <a:ext cx="81534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u="sng" dirty="0">
                <a:solidFill>
                  <a:srgbClr val="C00000"/>
                </a:solidFill>
              </a:rPr>
              <a:t>Ситуация первая</a:t>
            </a:r>
            <a:r>
              <a:rPr lang="ru-RU" sz="2000" u="sng" dirty="0">
                <a:solidFill>
                  <a:srgbClr val="C00000"/>
                </a:solidFill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ru-RU" sz="2000" dirty="0"/>
              <a:t> </a:t>
            </a:r>
            <a:r>
              <a:rPr lang="ru-RU" sz="2800" b="1" dirty="0"/>
              <a:t>Два объекта движение начинают одновременно навстречу друг другу.</a:t>
            </a:r>
          </a:p>
        </p:txBody>
      </p:sp>
      <p:sp>
        <p:nvSpPr>
          <p:cNvPr id="7173" name="Text Box 10"/>
          <p:cNvSpPr txBox="1">
            <a:spLocks noChangeArrowheads="1"/>
          </p:cNvSpPr>
          <p:nvPr/>
        </p:nvSpPr>
        <p:spPr bwMode="auto">
          <a:xfrm>
            <a:off x="457200" y="3352800"/>
            <a:ext cx="82296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u="sng" dirty="0">
                <a:solidFill>
                  <a:srgbClr val="C00000"/>
                </a:solidFill>
              </a:rPr>
              <a:t>Ситуация вторая.</a:t>
            </a:r>
          </a:p>
          <a:p>
            <a:pPr>
              <a:spcBef>
                <a:spcPct val="50000"/>
              </a:spcBef>
            </a:pPr>
            <a:r>
              <a:rPr lang="ru-RU" sz="2000" dirty="0"/>
              <a:t> </a:t>
            </a:r>
            <a:r>
              <a:rPr lang="ru-RU" sz="2800" b="1" dirty="0"/>
              <a:t>Два объекта движение начинают одновременно в противоположных направлениях.</a:t>
            </a:r>
          </a:p>
        </p:txBody>
      </p:sp>
      <p:sp>
        <p:nvSpPr>
          <p:cNvPr id="7174" name="Text Box 11"/>
          <p:cNvSpPr txBox="1">
            <a:spLocks noChangeArrowheads="1"/>
          </p:cNvSpPr>
          <p:nvPr/>
        </p:nvSpPr>
        <p:spPr bwMode="auto">
          <a:xfrm>
            <a:off x="533400" y="4876800"/>
            <a:ext cx="8001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u="sng" dirty="0">
                <a:solidFill>
                  <a:srgbClr val="C00000"/>
                </a:solidFill>
              </a:rPr>
              <a:t>Ситуация третья.</a:t>
            </a:r>
          </a:p>
          <a:p>
            <a:pPr>
              <a:spcBef>
                <a:spcPct val="50000"/>
              </a:spcBef>
            </a:pPr>
            <a:r>
              <a:rPr lang="ru-RU" sz="2000" dirty="0"/>
              <a:t> </a:t>
            </a:r>
            <a:r>
              <a:rPr lang="ru-RU" sz="2800" b="1" dirty="0"/>
              <a:t>Два объекта движение начинают одновременно в одном направлении. </a:t>
            </a:r>
          </a:p>
        </p:txBody>
      </p:sp>
      <p:sp>
        <p:nvSpPr>
          <p:cNvPr id="7175" name="WordArt 14"/>
          <p:cNvSpPr>
            <a:spLocks noChangeArrowheads="1" noChangeShapeType="1" noTextEdit="1"/>
          </p:cNvSpPr>
          <p:nvPr/>
        </p:nvSpPr>
        <p:spPr bwMode="auto">
          <a:xfrm rot="-331856">
            <a:off x="1143000" y="609600"/>
            <a:ext cx="64770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366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Какие могут быть ситуации</a:t>
            </a:r>
          </a:p>
          <a:p>
            <a:pPr algn="ctr"/>
            <a:r>
              <a:rPr lang="ru-RU" sz="3600" b="1" kern="10" dirty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 в задачах на движение?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</TotalTime>
  <Words>963</Words>
  <Application>Microsoft Office PowerPoint</Application>
  <PresentationFormat>Экран (4:3)</PresentationFormat>
  <Paragraphs>201</Paragraphs>
  <Slides>28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Слайд 1</vt:lpstr>
      <vt:lpstr>Слайд 2</vt:lpstr>
      <vt:lpstr> </vt:lpstr>
      <vt:lpstr>Формула пути</vt:lpstr>
      <vt:lpstr>Расстояние (S)</vt:lpstr>
      <vt:lpstr>Время (t)</vt:lpstr>
      <vt:lpstr>СКОРОСТЬ (V)</vt:lpstr>
      <vt:lpstr>Сопоставь части формулы.</vt:lpstr>
      <vt:lpstr>Слайд 9</vt:lpstr>
      <vt:lpstr>Слайд 10</vt:lpstr>
      <vt:lpstr>Слайд 11</vt:lpstr>
      <vt:lpstr>Скорость сближения    </vt:lpstr>
      <vt:lpstr>Ситуация вторая</vt:lpstr>
      <vt:lpstr>Две машины едут в противоположных направлениях. Скорость первой машины 80 км/ч. Скорость второй машины 90 км/ч. На каком расстоянии они будут через 2 часа?</vt:lpstr>
      <vt:lpstr> Скорость удаления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Системы уравнений  как математические модели реальных ситуаций.</vt:lpstr>
      <vt:lpstr>Стандартная схема.</vt:lpstr>
      <vt:lpstr>Слайд 25</vt:lpstr>
      <vt:lpstr>Слайд 26</vt:lpstr>
      <vt:lpstr>Пример 1.</vt:lpstr>
      <vt:lpstr>I этап – составление математической модели: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Системы уравнений  как математические модели реальных ситуаций.</dc:title>
  <cp:lastModifiedBy>Александра</cp:lastModifiedBy>
  <cp:revision>16</cp:revision>
  <dcterms:modified xsi:type="dcterms:W3CDTF">2015-11-09T18:11:16Z</dcterms:modified>
</cp:coreProperties>
</file>